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Layouts/slideLayout13.xml" ContentType="application/vnd.openxmlformats-officedocument.presentationml.slideLayout+xml"/>
  <Override PartName="/ppt/diagrams/layout7.xml" ContentType="application/vnd.openxmlformats-officedocument.drawingml.diagram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quickStyle6.xml" ContentType="application/vnd.openxmlformats-officedocument.drawingml.diagramStyle+xml"/>
  <Override PartName="/ppt/diagrams/quickStyle7.xml" ContentType="application/vnd.openxmlformats-officedocument.drawingml.diagramStyl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3" r:id="rId16"/>
    <p:sldId id="271" r:id="rId17"/>
    <p:sldId id="272" r:id="rId18"/>
    <p:sldId id="274" r:id="rId19"/>
    <p:sldId id="275" r:id="rId20"/>
    <p:sldId id="276" r:id="rId21"/>
    <p:sldId id="277" r:id="rId22"/>
    <p:sldId id="279" r:id="rId23"/>
    <p:sldId id="278" r:id="rId24"/>
    <p:sldId id="280" r:id="rId25"/>
    <p:sldId id="284" r:id="rId26"/>
    <p:sldId id="281" r:id="rId27"/>
    <p:sldId id="282" r:id="rId28"/>
    <p:sldId id="283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956" autoAdjust="0"/>
    <p:restoredTop sz="94660"/>
  </p:normalViewPr>
  <p:slideViewPr>
    <p:cSldViewPr snapToGrid="0">
      <p:cViewPr varScale="1">
        <p:scale>
          <a:sx n="64" d="100"/>
          <a:sy n="64" d="100"/>
        </p:scale>
        <p:origin x="-85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#5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#6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#7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06D341-7BAB-46E7-B1F7-433AA87E76C3}" type="doc">
      <dgm:prSet loTypeId="urn:microsoft.com/office/officeart/2005/8/layout/radial5" loCatId="cycle" qsTypeId="urn:microsoft.com/office/officeart/2005/8/quickstyle/3d2#1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F8BCEFC8-3859-45F9-84BB-F4B0683B6BDF}">
      <dgm:prSet phldrT="[Текст]"/>
      <dgm:spPr>
        <a:solidFill>
          <a:srgbClr val="FF99FF"/>
        </a:solidFill>
      </dgm:spPr>
      <dgm:t>
        <a:bodyPr/>
        <a:lstStyle/>
        <a:p>
          <a:r>
            <a:rPr lang="uk-UA" b="1" i="1" dirty="0" smtClean="0">
              <a:solidFill>
                <a:srgbClr val="C00000"/>
              </a:solidFill>
            </a:rPr>
            <a:t>Система роботи майстра в/н</a:t>
          </a:r>
          <a:endParaRPr lang="ru-RU" b="1" i="1" dirty="0">
            <a:solidFill>
              <a:srgbClr val="C00000"/>
            </a:solidFill>
          </a:endParaRPr>
        </a:p>
      </dgm:t>
    </dgm:pt>
    <dgm:pt modelId="{4CBAF8B5-07DE-444A-B84C-C2BC4897CF75}" type="parTrans" cxnId="{244A548C-A28F-4DB2-BFA5-F4E244747CD0}">
      <dgm:prSet/>
      <dgm:spPr/>
      <dgm:t>
        <a:bodyPr/>
        <a:lstStyle/>
        <a:p>
          <a:endParaRPr lang="ru-RU"/>
        </a:p>
      </dgm:t>
    </dgm:pt>
    <dgm:pt modelId="{ED4B6F88-EC05-42D7-9428-D9743F2D1431}" type="sibTrans" cxnId="{244A548C-A28F-4DB2-BFA5-F4E244747CD0}">
      <dgm:prSet/>
      <dgm:spPr/>
      <dgm:t>
        <a:bodyPr/>
        <a:lstStyle/>
        <a:p>
          <a:endParaRPr lang="ru-RU"/>
        </a:p>
      </dgm:t>
    </dgm:pt>
    <dgm:pt modelId="{23E5530F-203A-4E5E-B81A-96CC15127D47}">
      <dgm:prSet phldrT="[Текст]" custT="1"/>
      <dgm:spPr/>
      <dgm:t>
        <a:bodyPr/>
        <a:lstStyle/>
        <a:p>
          <a:r>
            <a:rPr lang="uk-UA" sz="1400" b="1" i="0" dirty="0" smtClean="0">
              <a:solidFill>
                <a:srgbClr val="002060"/>
              </a:solidFill>
            </a:rPr>
            <a:t>Розвивати критичне мислення</a:t>
          </a:r>
          <a:endParaRPr lang="ru-RU" sz="1400" b="1" i="0" dirty="0">
            <a:solidFill>
              <a:srgbClr val="002060"/>
            </a:solidFill>
          </a:endParaRPr>
        </a:p>
      </dgm:t>
    </dgm:pt>
    <dgm:pt modelId="{5D505F00-0D2E-47EF-8257-3F3A38C062EC}" type="parTrans" cxnId="{F61B5EF4-93CE-46C5-B73A-9F95445732A4}">
      <dgm:prSet/>
      <dgm:spPr/>
      <dgm:t>
        <a:bodyPr/>
        <a:lstStyle/>
        <a:p>
          <a:endParaRPr lang="ru-RU"/>
        </a:p>
      </dgm:t>
    </dgm:pt>
    <dgm:pt modelId="{8BE64FEE-D7DA-439B-A7FD-8648659AA0F0}" type="sibTrans" cxnId="{F61B5EF4-93CE-46C5-B73A-9F95445732A4}">
      <dgm:prSet/>
      <dgm:spPr/>
      <dgm:t>
        <a:bodyPr/>
        <a:lstStyle/>
        <a:p>
          <a:endParaRPr lang="ru-RU"/>
        </a:p>
      </dgm:t>
    </dgm:pt>
    <dgm:pt modelId="{ED741110-4EBC-4965-A5D2-5F98C26D62D5}">
      <dgm:prSet phldrT="[Текст]" custT="1"/>
      <dgm:spPr/>
      <dgm:t>
        <a:bodyPr/>
        <a:lstStyle/>
        <a:p>
          <a:r>
            <a:rPr lang="uk-UA" sz="1400" b="1" dirty="0" smtClean="0">
              <a:solidFill>
                <a:srgbClr val="002060"/>
              </a:solidFill>
            </a:rPr>
            <a:t>Сприяти вихованню любові до обраної професії</a:t>
          </a:r>
          <a:endParaRPr lang="ru-RU" sz="1400" dirty="0"/>
        </a:p>
      </dgm:t>
    </dgm:pt>
    <dgm:pt modelId="{564FBD09-B31E-43AD-B17A-F26EEE318B8D}" type="parTrans" cxnId="{FF79FE60-452C-48BD-8386-22B934739973}">
      <dgm:prSet/>
      <dgm:spPr/>
      <dgm:t>
        <a:bodyPr/>
        <a:lstStyle/>
        <a:p>
          <a:endParaRPr lang="ru-RU"/>
        </a:p>
      </dgm:t>
    </dgm:pt>
    <dgm:pt modelId="{060BD3F6-2CC9-4904-9EF8-5229CE165C33}" type="sibTrans" cxnId="{FF79FE60-452C-48BD-8386-22B934739973}">
      <dgm:prSet/>
      <dgm:spPr/>
      <dgm:t>
        <a:bodyPr/>
        <a:lstStyle/>
        <a:p>
          <a:endParaRPr lang="ru-RU"/>
        </a:p>
      </dgm:t>
    </dgm:pt>
    <dgm:pt modelId="{F0F57F28-1E7E-44C8-9438-A2555B2F6474}">
      <dgm:prSet custT="1"/>
      <dgm:spPr/>
      <dgm:t>
        <a:bodyPr/>
        <a:lstStyle/>
        <a:p>
          <a:r>
            <a:rPr lang="uk-UA" sz="1400" b="1" dirty="0" smtClean="0">
              <a:solidFill>
                <a:srgbClr val="002060"/>
              </a:solidFill>
            </a:rPr>
            <a:t>Підвищувати свій професійний рівень і не зупинятися на досягнутому</a:t>
          </a:r>
        </a:p>
      </dgm:t>
    </dgm:pt>
    <dgm:pt modelId="{9B50437F-5C28-4206-BDF6-2131B3E3CBC6}" type="parTrans" cxnId="{4180DBA4-F553-49BF-A038-7B4C6ADDDA55}">
      <dgm:prSet/>
      <dgm:spPr/>
      <dgm:t>
        <a:bodyPr/>
        <a:lstStyle/>
        <a:p>
          <a:endParaRPr lang="ru-RU"/>
        </a:p>
      </dgm:t>
    </dgm:pt>
    <dgm:pt modelId="{5BA10077-A505-48F0-B052-9D1ADFB309A3}" type="sibTrans" cxnId="{4180DBA4-F553-49BF-A038-7B4C6ADDDA55}">
      <dgm:prSet/>
      <dgm:spPr/>
      <dgm:t>
        <a:bodyPr/>
        <a:lstStyle/>
        <a:p>
          <a:endParaRPr lang="ru-RU"/>
        </a:p>
      </dgm:t>
    </dgm:pt>
    <dgm:pt modelId="{1B558D31-AB57-43CF-B975-9CDE23B0A70A}">
      <dgm:prSet custT="1"/>
      <dgm:spPr/>
      <dgm:t>
        <a:bodyPr/>
        <a:lstStyle/>
        <a:p>
          <a:r>
            <a:rPr lang="uk-UA" sz="1400" b="1" dirty="0" smtClean="0">
              <a:solidFill>
                <a:srgbClr val="002060"/>
              </a:solidFill>
            </a:rPr>
            <a:t>Впроваджувати в навчально-виробничий процес інноваційні технології навчання</a:t>
          </a:r>
        </a:p>
      </dgm:t>
    </dgm:pt>
    <dgm:pt modelId="{E0D6BB41-A366-48A9-B89C-1922C4B382DA}" type="parTrans" cxnId="{DE63A21B-6BD5-46C0-B315-C26EC8929EA2}">
      <dgm:prSet/>
      <dgm:spPr/>
      <dgm:t>
        <a:bodyPr/>
        <a:lstStyle/>
        <a:p>
          <a:endParaRPr lang="ru-RU"/>
        </a:p>
      </dgm:t>
    </dgm:pt>
    <dgm:pt modelId="{5115A9B5-F0C7-41CB-B102-51A4F6486241}" type="sibTrans" cxnId="{DE63A21B-6BD5-46C0-B315-C26EC8929EA2}">
      <dgm:prSet/>
      <dgm:spPr/>
      <dgm:t>
        <a:bodyPr/>
        <a:lstStyle/>
        <a:p>
          <a:endParaRPr lang="ru-RU"/>
        </a:p>
      </dgm:t>
    </dgm:pt>
    <dgm:pt modelId="{723891EC-0E09-4AF9-B6E1-867BE004A7B0}">
      <dgm:prSet custT="1"/>
      <dgm:spPr/>
      <dgm:t>
        <a:bodyPr/>
        <a:lstStyle/>
        <a:p>
          <a:r>
            <a:rPr lang="uk-UA" sz="1400" b="1" dirty="0" smtClean="0">
              <a:solidFill>
                <a:srgbClr val="002060"/>
              </a:solidFill>
            </a:rPr>
            <a:t>Вивчати сучасні методики проведення уроків виробничого навчання</a:t>
          </a:r>
          <a:endParaRPr lang="uk-UA" sz="1400" b="1" dirty="0" smtClean="0">
            <a:solidFill>
              <a:srgbClr val="FF33CC"/>
            </a:solidFill>
          </a:endParaRPr>
        </a:p>
      </dgm:t>
    </dgm:pt>
    <dgm:pt modelId="{6B754B7A-FD6B-4E8F-A393-F8D0E5868C4A}" type="parTrans" cxnId="{922C9AA7-DAA9-45FA-A185-320052019DAC}">
      <dgm:prSet/>
      <dgm:spPr/>
      <dgm:t>
        <a:bodyPr/>
        <a:lstStyle/>
        <a:p>
          <a:endParaRPr lang="ru-RU"/>
        </a:p>
      </dgm:t>
    </dgm:pt>
    <dgm:pt modelId="{A555ECD3-5F6B-49F5-B02F-99502C049B79}" type="sibTrans" cxnId="{922C9AA7-DAA9-45FA-A185-320052019DAC}">
      <dgm:prSet/>
      <dgm:spPr/>
      <dgm:t>
        <a:bodyPr/>
        <a:lstStyle/>
        <a:p>
          <a:endParaRPr lang="ru-RU"/>
        </a:p>
      </dgm:t>
    </dgm:pt>
    <dgm:pt modelId="{D986F320-5C5C-4DA0-92E6-DCEE9DB0629E}">
      <dgm:prSet custT="1"/>
      <dgm:spPr/>
      <dgm:t>
        <a:bodyPr/>
        <a:lstStyle/>
        <a:p>
          <a:r>
            <a:rPr lang="uk-UA" sz="1400" b="1" dirty="0" smtClean="0">
              <a:solidFill>
                <a:srgbClr val="002060"/>
              </a:solidFill>
            </a:rPr>
            <a:t>Створити комфортні умови навчання</a:t>
          </a:r>
          <a:endParaRPr lang="ru-RU" sz="1400" dirty="0"/>
        </a:p>
      </dgm:t>
    </dgm:pt>
    <dgm:pt modelId="{EA40F0A9-B33B-410B-A696-BAB1DA70FC31}" type="parTrans" cxnId="{BCB83606-A09A-4D03-A209-1368A66967C4}">
      <dgm:prSet/>
      <dgm:spPr/>
      <dgm:t>
        <a:bodyPr/>
        <a:lstStyle/>
        <a:p>
          <a:endParaRPr lang="ru-RU"/>
        </a:p>
      </dgm:t>
    </dgm:pt>
    <dgm:pt modelId="{42FB3E33-1332-4BE4-8F56-5ACF4AAC81DB}" type="sibTrans" cxnId="{BCB83606-A09A-4D03-A209-1368A66967C4}">
      <dgm:prSet/>
      <dgm:spPr/>
      <dgm:t>
        <a:bodyPr/>
        <a:lstStyle/>
        <a:p>
          <a:endParaRPr lang="ru-RU"/>
        </a:p>
      </dgm:t>
    </dgm:pt>
    <dgm:pt modelId="{52F6149D-E38C-4AB2-BC60-CF6ABC576D08}">
      <dgm:prSet custT="1"/>
      <dgm:spPr/>
      <dgm:t>
        <a:bodyPr/>
        <a:lstStyle/>
        <a:p>
          <a:r>
            <a:rPr lang="uk-UA" sz="1400" b="1" dirty="0" smtClean="0">
              <a:solidFill>
                <a:srgbClr val="002060"/>
              </a:solidFill>
            </a:rPr>
            <a:t>Стимулювати учнів до вільних висловлювань</a:t>
          </a:r>
          <a:endParaRPr lang="uk-UA" sz="1200" b="1" dirty="0" smtClean="0">
            <a:solidFill>
              <a:srgbClr val="002060"/>
            </a:solidFill>
          </a:endParaRPr>
        </a:p>
      </dgm:t>
    </dgm:pt>
    <dgm:pt modelId="{CE3B4CBB-336C-4108-9BBA-A18E70C28E2E}" type="parTrans" cxnId="{E3C834C5-DE32-4601-A757-5503A0A22888}">
      <dgm:prSet/>
      <dgm:spPr/>
      <dgm:t>
        <a:bodyPr/>
        <a:lstStyle/>
        <a:p>
          <a:endParaRPr lang="ru-RU"/>
        </a:p>
      </dgm:t>
    </dgm:pt>
    <dgm:pt modelId="{EE483862-209E-4213-9AC6-A4E1D316AB0A}" type="sibTrans" cxnId="{E3C834C5-DE32-4601-A757-5503A0A22888}">
      <dgm:prSet/>
      <dgm:spPr/>
      <dgm:t>
        <a:bodyPr/>
        <a:lstStyle/>
        <a:p>
          <a:endParaRPr lang="ru-RU"/>
        </a:p>
      </dgm:t>
    </dgm:pt>
    <dgm:pt modelId="{CFA9D8EE-DA4D-47C1-9E1B-AFE78429F628}" type="pres">
      <dgm:prSet presAssocID="{3106D341-7BAB-46E7-B1F7-433AA87E76C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A83CA25-79C2-4D33-9DAB-2C6B688A6AA6}" type="pres">
      <dgm:prSet presAssocID="{F8BCEFC8-3859-45F9-84BB-F4B0683B6BDF}" presName="centerShape" presStyleLbl="node0" presStyleIdx="0" presStyleCnt="1" custScaleX="133686"/>
      <dgm:spPr/>
      <dgm:t>
        <a:bodyPr/>
        <a:lstStyle/>
        <a:p>
          <a:endParaRPr lang="ru-RU"/>
        </a:p>
      </dgm:t>
    </dgm:pt>
    <dgm:pt modelId="{157738AE-7296-4E6D-8136-063A2D36D787}" type="pres">
      <dgm:prSet presAssocID="{E0D6BB41-A366-48A9-B89C-1922C4B382DA}" presName="parTrans" presStyleLbl="sibTrans2D1" presStyleIdx="0" presStyleCnt="7"/>
      <dgm:spPr/>
      <dgm:t>
        <a:bodyPr/>
        <a:lstStyle/>
        <a:p>
          <a:endParaRPr lang="ru-RU"/>
        </a:p>
      </dgm:t>
    </dgm:pt>
    <dgm:pt modelId="{430FA214-B0F6-4761-BC56-60ECBE6E8AF6}" type="pres">
      <dgm:prSet presAssocID="{E0D6BB41-A366-48A9-B89C-1922C4B382DA}" presName="connectorText" presStyleLbl="sibTrans2D1" presStyleIdx="0" presStyleCnt="7"/>
      <dgm:spPr/>
      <dgm:t>
        <a:bodyPr/>
        <a:lstStyle/>
        <a:p>
          <a:endParaRPr lang="ru-RU"/>
        </a:p>
      </dgm:t>
    </dgm:pt>
    <dgm:pt modelId="{B571B375-84A7-4B7F-84DC-0DF0443A2162}" type="pres">
      <dgm:prSet presAssocID="{1B558D31-AB57-43CF-B975-9CDE23B0A70A}" presName="node" presStyleLbl="node1" presStyleIdx="0" presStyleCnt="7" custScaleX="1083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02F778-7F81-421F-8471-E910B6B42DFA}" type="pres">
      <dgm:prSet presAssocID="{6B754B7A-FD6B-4E8F-A393-F8D0E5868C4A}" presName="parTrans" presStyleLbl="sibTrans2D1" presStyleIdx="1" presStyleCnt="7"/>
      <dgm:spPr/>
      <dgm:t>
        <a:bodyPr/>
        <a:lstStyle/>
        <a:p>
          <a:endParaRPr lang="ru-RU"/>
        </a:p>
      </dgm:t>
    </dgm:pt>
    <dgm:pt modelId="{31E37E56-68ED-4AC8-B4D8-D4DDD7EDA8AB}" type="pres">
      <dgm:prSet presAssocID="{6B754B7A-FD6B-4E8F-A393-F8D0E5868C4A}" presName="connectorText" presStyleLbl="sibTrans2D1" presStyleIdx="1" presStyleCnt="7"/>
      <dgm:spPr/>
      <dgm:t>
        <a:bodyPr/>
        <a:lstStyle/>
        <a:p>
          <a:endParaRPr lang="ru-RU"/>
        </a:p>
      </dgm:t>
    </dgm:pt>
    <dgm:pt modelId="{B994676B-7639-4538-BC41-E39FDE61B69F}" type="pres">
      <dgm:prSet presAssocID="{723891EC-0E09-4AF9-B6E1-867BE004A7B0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3F8393-5AC8-48AB-AC0A-87C86D15777F}" type="pres">
      <dgm:prSet presAssocID="{EA40F0A9-B33B-410B-A696-BAB1DA70FC31}" presName="parTrans" presStyleLbl="sibTrans2D1" presStyleIdx="2" presStyleCnt="7"/>
      <dgm:spPr/>
      <dgm:t>
        <a:bodyPr/>
        <a:lstStyle/>
        <a:p>
          <a:endParaRPr lang="ru-RU"/>
        </a:p>
      </dgm:t>
    </dgm:pt>
    <dgm:pt modelId="{F46965A5-9067-410B-AB6C-62C95DBA2A32}" type="pres">
      <dgm:prSet presAssocID="{EA40F0A9-B33B-410B-A696-BAB1DA70FC31}" presName="connectorText" presStyleLbl="sibTrans2D1" presStyleIdx="2" presStyleCnt="7"/>
      <dgm:spPr/>
      <dgm:t>
        <a:bodyPr/>
        <a:lstStyle/>
        <a:p>
          <a:endParaRPr lang="ru-RU"/>
        </a:p>
      </dgm:t>
    </dgm:pt>
    <dgm:pt modelId="{43FA4BAD-0596-44FF-A0A5-C22424C7375B}" type="pres">
      <dgm:prSet presAssocID="{D986F320-5C5C-4DA0-92E6-DCEE9DB0629E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298458-91B5-47B2-98F9-C09C9CBD7234}" type="pres">
      <dgm:prSet presAssocID="{5D505F00-0D2E-47EF-8257-3F3A38C062EC}" presName="parTrans" presStyleLbl="sibTrans2D1" presStyleIdx="3" presStyleCnt="7"/>
      <dgm:spPr/>
      <dgm:t>
        <a:bodyPr/>
        <a:lstStyle/>
        <a:p>
          <a:endParaRPr lang="ru-RU"/>
        </a:p>
      </dgm:t>
    </dgm:pt>
    <dgm:pt modelId="{F738AFCD-F68A-4B6E-A25B-A39215573AAC}" type="pres">
      <dgm:prSet presAssocID="{5D505F00-0D2E-47EF-8257-3F3A38C062EC}" presName="connectorText" presStyleLbl="sibTrans2D1" presStyleIdx="3" presStyleCnt="7"/>
      <dgm:spPr/>
      <dgm:t>
        <a:bodyPr/>
        <a:lstStyle/>
        <a:p>
          <a:endParaRPr lang="ru-RU"/>
        </a:p>
      </dgm:t>
    </dgm:pt>
    <dgm:pt modelId="{4AB18BCB-54A2-411A-8F79-24616410E47C}" type="pres">
      <dgm:prSet presAssocID="{23E5530F-203A-4E5E-B81A-96CC15127D47}" presName="node" presStyleLbl="node1" presStyleIdx="3" presStyleCnt="7" custRadScaleRad="100490" custRadScaleInc="70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05ADC2-BCE5-4656-B590-490826E60508}" type="pres">
      <dgm:prSet presAssocID="{CE3B4CBB-336C-4108-9BBA-A18E70C28E2E}" presName="parTrans" presStyleLbl="sibTrans2D1" presStyleIdx="4" presStyleCnt="7"/>
      <dgm:spPr/>
      <dgm:t>
        <a:bodyPr/>
        <a:lstStyle/>
        <a:p>
          <a:endParaRPr lang="ru-RU"/>
        </a:p>
      </dgm:t>
    </dgm:pt>
    <dgm:pt modelId="{ABFF8CAF-BDA8-4305-B9B2-2F13AFAB3C60}" type="pres">
      <dgm:prSet presAssocID="{CE3B4CBB-336C-4108-9BBA-A18E70C28E2E}" presName="connectorText" presStyleLbl="sibTrans2D1" presStyleIdx="4" presStyleCnt="7"/>
      <dgm:spPr/>
      <dgm:t>
        <a:bodyPr/>
        <a:lstStyle/>
        <a:p>
          <a:endParaRPr lang="ru-RU"/>
        </a:p>
      </dgm:t>
    </dgm:pt>
    <dgm:pt modelId="{2B7F4203-F6B7-4F1E-99CB-46F4623299C8}" type="pres">
      <dgm:prSet presAssocID="{52F6149D-E38C-4AB2-BC60-CF6ABC576D08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6C6CEA-EEEE-43B9-A484-EDF31688E03E}" type="pres">
      <dgm:prSet presAssocID="{564FBD09-B31E-43AD-B17A-F26EEE318B8D}" presName="parTrans" presStyleLbl="sibTrans2D1" presStyleIdx="5" presStyleCnt="7"/>
      <dgm:spPr/>
      <dgm:t>
        <a:bodyPr/>
        <a:lstStyle/>
        <a:p>
          <a:endParaRPr lang="ru-RU"/>
        </a:p>
      </dgm:t>
    </dgm:pt>
    <dgm:pt modelId="{679B3ACA-A6D8-4058-8C93-8AC23BBF4E64}" type="pres">
      <dgm:prSet presAssocID="{564FBD09-B31E-43AD-B17A-F26EEE318B8D}" presName="connectorText" presStyleLbl="sibTrans2D1" presStyleIdx="5" presStyleCnt="7"/>
      <dgm:spPr/>
      <dgm:t>
        <a:bodyPr/>
        <a:lstStyle/>
        <a:p>
          <a:endParaRPr lang="ru-RU"/>
        </a:p>
      </dgm:t>
    </dgm:pt>
    <dgm:pt modelId="{03A5A88A-CAB5-4F2C-8206-F8434B5AA717}" type="pres">
      <dgm:prSet presAssocID="{ED741110-4EBC-4965-A5D2-5F98C26D62D5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B2F002-B253-4B2B-A0EF-C44DF0DEE973}" type="pres">
      <dgm:prSet presAssocID="{9B50437F-5C28-4206-BDF6-2131B3E3CBC6}" presName="parTrans" presStyleLbl="sibTrans2D1" presStyleIdx="6" presStyleCnt="7"/>
      <dgm:spPr/>
      <dgm:t>
        <a:bodyPr/>
        <a:lstStyle/>
        <a:p>
          <a:endParaRPr lang="ru-RU"/>
        </a:p>
      </dgm:t>
    </dgm:pt>
    <dgm:pt modelId="{C59EEAB5-329B-4DA1-93B8-A563B9197E3E}" type="pres">
      <dgm:prSet presAssocID="{9B50437F-5C28-4206-BDF6-2131B3E3CBC6}" presName="connectorText" presStyleLbl="sibTrans2D1" presStyleIdx="6" presStyleCnt="7"/>
      <dgm:spPr/>
      <dgm:t>
        <a:bodyPr/>
        <a:lstStyle/>
        <a:p>
          <a:endParaRPr lang="ru-RU"/>
        </a:p>
      </dgm:t>
    </dgm:pt>
    <dgm:pt modelId="{1531F4F1-89C6-42D2-8B3B-7B28A2655BF8}" type="pres">
      <dgm:prSet presAssocID="{F0F57F28-1E7E-44C8-9438-A2555B2F6474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A5C1BDD-4966-4FE7-BA3E-697D5D8026E5}" type="presOf" srcId="{5D505F00-0D2E-47EF-8257-3F3A38C062EC}" destId="{32298458-91B5-47B2-98F9-C09C9CBD7234}" srcOrd="0" destOrd="0" presId="urn:microsoft.com/office/officeart/2005/8/layout/radial5"/>
    <dgm:cxn modelId="{54C664E9-4FF4-474C-B5E4-4147D4B587D8}" type="presOf" srcId="{F8BCEFC8-3859-45F9-84BB-F4B0683B6BDF}" destId="{DA83CA25-79C2-4D33-9DAB-2C6B688A6AA6}" srcOrd="0" destOrd="0" presId="urn:microsoft.com/office/officeart/2005/8/layout/radial5"/>
    <dgm:cxn modelId="{DE63A21B-6BD5-46C0-B315-C26EC8929EA2}" srcId="{F8BCEFC8-3859-45F9-84BB-F4B0683B6BDF}" destId="{1B558D31-AB57-43CF-B975-9CDE23B0A70A}" srcOrd="0" destOrd="0" parTransId="{E0D6BB41-A366-48A9-B89C-1922C4B382DA}" sibTransId="{5115A9B5-F0C7-41CB-B102-51A4F6486241}"/>
    <dgm:cxn modelId="{5CF160BF-127A-46F5-A79A-F6EEF42147E3}" type="presOf" srcId="{723891EC-0E09-4AF9-B6E1-867BE004A7B0}" destId="{B994676B-7639-4538-BC41-E39FDE61B69F}" srcOrd="0" destOrd="0" presId="urn:microsoft.com/office/officeart/2005/8/layout/radial5"/>
    <dgm:cxn modelId="{F1C8C310-2484-4BAA-B8FD-95C74C79C7EE}" type="presOf" srcId="{6B754B7A-FD6B-4E8F-A393-F8D0E5868C4A}" destId="{31E37E56-68ED-4AC8-B4D8-D4DDD7EDA8AB}" srcOrd="1" destOrd="0" presId="urn:microsoft.com/office/officeart/2005/8/layout/radial5"/>
    <dgm:cxn modelId="{DD3F554D-8838-46FC-AAAF-F1C5DF7A8900}" type="presOf" srcId="{564FBD09-B31E-43AD-B17A-F26EEE318B8D}" destId="{679B3ACA-A6D8-4058-8C93-8AC23BBF4E64}" srcOrd="1" destOrd="0" presId="urn:microsoft.com/office/officeart/2005/8/layout/radial5"/>
    <dgm:cxn modelId="{FF79FE60-452C-48BD-8386-22B934739973}" srcId="{F8BCEFC8-3859-45F9-84BB-F4B0683B6BDF}" destId="{ED741110-4EBC-4965-A5D2-5F98C26D62D5}" srcOrd="5" destOrd="0" parTransId="{564FBD09-B31E-43AD-B17A-F26EEE318B8D}" sibTransId="{060BD3F6-2CC9-4904-9EF8-5229CE165C33}"/>
    <dgm:cxn modelId="{4180DBA4-F553-49BF-A038-7B4C6ADDDA55}" srcId="{F8BCEFC8-3859-45F9-84BB-F4B0683B6BDF}" destId="{F0F57F28-1E7E-44C8-9438-A2555B2F6474}" srcOrd="6" destOrd="0" parTransId="{9B50437F-5C28-4206-BDF6-2131B3E3CBC6}" sibTransId="{5BA10077-A505-48F0-B052-9D1ADFB309A3}"/>
    <dgm:cxn modelId="{BCB83606-A09A-4D03-A209-1368A66967C4}" srcId="{F8BCEFC8-3859-45F9-84BB-F4B0683B6BDF}" destId="{D986F320-5C5C-4DA0-92E6-DCEE9DB0629E}" srcOrd="2" destOrd="0" parTransId="{EA40F0A9-B33B-410B-A696-BAB1DA70FC31}" sibTransId="{42FB3E33-1332-4BE4-8F56-5ACF4AAC81DB}"/>
    <dgm:cxn modelId="{0CFBDCEE-3901-4405-ACC6-F4DC2CA81C00}" type="presOf" srcId="{23E5530F-203A-4E5E-B81A-96CC15127D47}" destId="{4AB18BCB-54A2-411A-8F79-24616410E47C}" srcOrd="0" destOrd="0" presId="urn:microsoft.com/office/officeart/2005/8/layout/radial5"/>
    <dgm:cxn modelId="{B2A68812-30DE-495D-A825-0A9346C30595}" type="presOf" srcId="{D986F320-5C5C-4DA0-92E6-DCEE9DB0629E}" destId="{43FA4BAD-0596-44FF-A0A5-C22424C7375B}" srcOrd="0" destOrd="0" presId="urn:microsoft.com/office/officeart/2005/8/layout/radial5"/>
    <dgm:cxn modelId="{F6E32626-7A53-4A1A-8D78-E1E5ED06E0EB}" type="presOf" srcId="{3106D341-7BAB-46E7-B1F7-433AA87E76C3}" destId="{CFA9D8EE-DA4D-47C1-9E1B-AFE78429F628}" srcOrd="0" destOrd="0" presId="urn:microsoft.com/office/officeart/2005/8/layout/radial5"/>
    <dgm:cxn modelId="{30103520-37F7-47A8-ACF0-6DAFD2EE55CA}" type="presOf" srcId="{EA40F0A9-B33B-410B-A696-BAB1DA70FC31}" destId="{F46965A5-9067-410B-AB6C-62C95DBA2A32}" srcOrd="1" destOrd="0" presId="urn:microsoft.com/office/officeart/2005/8/layout/radial5"/>
    <dgm:cxn modelId="{1410E731-38A4-4E51-A0C8-D696B28A216C}" type="presOf" srcId="{1B558D31-AB57-43CF-B975-9CDE23B0A70A}" destId="{B571B375-84A7-4B7F-84DC-0DF0443A2162}" srcOrd="0" destOrd="0" presId="urn:microsoft.com/office/officeart/2005/8/layout/radial5"/>
    <dgm:cxn modelId="{D69C2902-51C9-434C-A19B-93D1BB5D524D}" type="presOf" srcId="{F0F57F28-1E7E-44C8-9438-A2555B2F6474}" destId="{1531F4F1-89C6-42D2-8B3B-7B28A2655BF8}" srcOrd="0" destOrd="0" presId="urn:microsoft.com/office/officeart/2005/8/layout/radial5"/>
    <dgm:cxn modelId="{E7BEACEF-DC4D-4CF1-8A0C-02F80656ABFA}" type="presOf" srcId="{6B754B7A-FD6B-4E8F-A393-F8D0E5868C4A}" destId="{F502F778-7F81-421F-8471-E910B6B42DFA}" srcOrd="0" destOrd="0" presId="urn:microsoft.com/office/officeart/2005/8/layout/radial5"/>
    <dgm:cxn modelId="{7811640C-BD21-4287-9189-32FFDD2D751F}" type="presOf" srcId="{E0D6BB41-A366-48A9-B89C-1922C4B382DA}" destId="{157738AE-7296-4E6D-8136-063A2D36D787}" srcOrd="0" destOrd="0" presId="urn:microsoft.com/office/officeart/2005/8/layout/radial5"/>
    <dgm:cxn modelId="{E3C834C5-DE32-4601-A757-5503A0A22888}" srcId="{F8BCEFC8-3859-45F9-84BB-F4B0683B6BDF}" destId="{52F6149D-E38C-4AB2-BC60-CF6ABC576D08}" srcOrd="4" destOrd="0" parTransId="{CE3B4CBB-336C-4108-9BBA-A18E70C28E2E}" sibTransId="{EE483862-209E-4213-9AC6-A4E1D316AB0A}"/>
    <dgm:cxn modelId="{4F67F8C5-3344-4955-AE1F-5D22CA579A7D}" type="presOf" srcId="{ED741110-4EBC-4965-A5D2-5F98C26D62D5}" destId="{03A5A88A-CAB5-4F2C-8206-F8434B5AA717}" srcOrd="0" destOrd="0" presId="urn:microsoft.com/office/officeart/2005/8/layout/radial5"/>
    <dgm:cxn modelId="{E244FECA-49AC-42B9-A2CE-656605D25BB1}" type="presOf" srcId="{9B50437F-5C28-4206-BDF6-2131B3E3CBC6}" destId="{C59EEAB5-329B-4DA1-93B8-A563B9197E3E}" srcOrd="1" destOrd="0" presId="urn:microsoft.com/office/officeart/2005/8/layout/radial5"/>
    <dgm:cxn modelId="{E6E0F5CE-E946-4ECD-A90F-F7ED751AD036}" type="presOf" srcId="{E0D6BB41-A366-48A9-B89C-1922C4B382DA}" destId="{430FA214-B0F6-4761-BC56-60ECBE6E8AF6}" srcOrd="1" destOrd="0" presId="urn:microsoft.com/office/officeart/2005/8/layout/radial5"/>
    <dgm:cxn modelId="{107FA6B0-F9A1-49E5-A890-5A676FC1E8E3}" type="presOf" srcId="{CE3B4CBB-336C-4108-9BBA-A18E70C28E2E}" destId="{B605ADC2-BCE5-4656-B590-490826E60508}" srcOrd="0" destOrd="0" presId="urn:microsoft.com/office/officeart/2005/8/layout/radial5"/>
    <dgm:cxn modelId="{9D24AC86-C075-46A3-9094-4E5622377C11}" type="presOf" srcId="{5D505F00-0D2E-47EF-8257-3F3A38C062EC}" destId="{F738AFCD-F68A-4B6E-A25B-A39215573AAC}" srcOrd="1" destOrd="0" presId="urn:microsoft.com/office/officeart/2005/8/layout/radial5"/>
    <dgm:cxn modelId="{7C844C21-DA75-422B-97E0-F189D14954E5}" type="presOf" srcId="{52F6149D-E38C-4AB2-BC60-CF6ABC576D08}" destId="{2B7F4203-F6B7-4F1E-99CB-46F4623299C8}" srcOrd="0" destOrd="0" presId="urn:microsoft.com/office/officeart/2005/8/layout/radial5"/>
    <dgm:cxn modelId="{1C77B57B-D02D-4624-82A9-708695F57639}" type="presOf" srcId="{9B50437F-5C28-4206-BDF6-2131B3E3CBC6}" destId="{51B2F002-B253-4B2B-A0EF-C44DF0DEE973}" srcOrd="0" destOrd="0" presId="urn:microsoft.com/office/officeart/2005/8/layout/radial5"/>
    <dgm:cxn modelId="{2EF14935-F0A5-4ADE-8F06-6EC333B28970}" type="presOf" srcId="{CE3B4CBB-336C-4108-9BBA-A18E70C28E2E}" destId="{ABFF8CAF-BDA8-4305-B9B2-2F13AFAB3C60}" srcOrd="1" destOrd="0" presId="urn:microsoft.com/office/officeart/2005/8/layout/radial5"/>
    <dgm:cxn modelId="{292D2111-21DD-43C0-AFFB-EF1AE70A6F2D}" type="presOf" srcId="{564FBD09-B31E-43AD-B17A-F26EEE318B8D}" destId="{8B6C6CEA-EEEE-43B9-A484-EDF31688E03E}" srcOrd="0" destOrd="0" presId="urn:microsoft.com/office/officeart/2005/8/layout/radial5"/>
    <dgm:cxn modelId="{244A548C-A28F-4DB2-BFA5-F4E244747CD0}" srcId="{3106D341-7BAB-46E7-B1F7-433AA87E76C3}" destId="{F8BCEFC8-3859-45F9-84BB-F4B0683B6BDF}" srcOrd="0" destOrd="0" parTransId="{4CBAF8B5-07DE-444A-B84C-C2BC4897CF75}" sibTransId="{ED4B6F88-EC05-42D7-9428-D9743F2D1431}"/>
    <dgm:cxn modelId="{B990AA4D-83F2-4371-9921-8EB08E6CE5F5}" type="presOf" srcId="{EA40F0A9-B33B-410B-A696-BAB1DA70FC31}" destId="{E33F8393-5AC8-48AB-AC0A-87C86D15777F}" srcOrd="0" destOrd="0" presId="urn:microsoft.com/office/officeart/2005/8/layout/radial5"/>
    <dgm:cxn modelId="{922C9AA7-DAA9-45FA-A185-320052019DAC}" srcId="{F8BCEFC8-3859-45F9-84BB-F4B0683B6BDF}" destId="{723891EC-0E09-4AF9-B6E1-867BE004A7B0}" srcOrd="1" destOrd="0" parTransId="{6B754B7A-FD6B-4E8F-A393-F8D0E5868C4A}" sibTransId="{A555ECD3-5F6B-49F5-B02F-99502C049B79}"/>
    <dgm:cxn modelId="{F61B5EF4-93CE-46C5-B73A-9F95445732A4}" srcId="{F8BCEFC8-3859-45F9-84BB-F4B0683B6BDF}" destId="{23E5530F-203A-4E5E-B81A-96CC15127D47}" srcOrd="3" destOrd="0" parTransId="{5D505F00-0D2E-47EF-8257-3F3A38C062EC}" sibTransId="{8BE64FEE-D7DA-439B-A7FD-8648659AA0F0}"/>
    <dgm:cxn modelId="{2BDFCDD5-E989-4269-99F9-237CC304B9B4}" type="presParOf" srcId="{CFA9D8EE-DA4D-47C1-9E1B-AFE78429F628}" destId="{DA83CA25-79C2-4D33-9DAB-2C6B688A6AA6}" srcOrd="0" destOrd="0" presId="urn:microsoft.com/office/officeart/2005/8/layout/radial5"/>
    <dgm:cxn modelId="{0CAAF6D1-194B-4019-8AAC-8CBE765186C6}" type="presParOf" srcId="{CFA9D8EE-DA4D-47C1-9E1B-AFE78429F628}" destId="{157738AE-7296-4E6D-8136-063A2D36D787}" srcOrd="1" destOrd="0" presId="urn:microsoft.com/office/officeart/2005/8/layout/radial5"/>
    <dgm:cxn modelId="{567ADCBA-892E-40F4-8A16-6FA6068848E5}" type="presParOf" srcId="{157738AE-7296-4E6D-8136-063A2D36D787}" destId="{430FA214-B0F6-4761-BC56-60ECBE6E8AF6}" srcOrd="0" destOrd="0" presId="urn:microsoft.com/office/officeart/2005/8/layout/radial5"/>
    <dgm:cxn modelId="{DE1999AC-1BA8-4587-AD48-24A533716A17}" type="presParOf" srcId="{CFA9D8EE-DA4D-47C1-9E1B-AFE78429F628}" destId="{B571B375-84A7-4B7F-84DC-0DF0443A2162}" srcOrd="2" destOrd="0" presId="urn:microsoft.com/office/officeart/2005/8/layout/radial5"/>
    <dgm:cxn modelId="{9A37799A-4256-429F-B743-A351F389694A}" type="presParOf" srcId="{CFA9D8EE-DA4D-47C1-9E1B-AFE78429F628}" destId="{F502F778-7F81-421F-8471-E910B6B42DFA}" srcOrd="3" destOrd="0" presId="urn:microsoft.com/office/officeart/2005/8/layout/radial5"/>
    <dgm:cxn modelId="{00B989D9-2AE0-4508-A5AB-416FFFD02A90}" type="presParOf" srcId="{F502F778-7F81-421F-8471-E910B6B42DFA}" destId="{31E37E56-68ED-4AC8-B4D8-D4DDD7EDA8AB}" srcOrd="0" destOrd="0" presId="urn:microsoft.com/office/officeart/2005/8/layout/radial5"/>
    <dgm:cxn modelId="{BF87C17B-2E67-43E9-9D70-FA687ACE63E6}" type="presParOf" srcId="{CFA9D8EE-DA4D-47C1-9E1B-AFE78429F628}" destId="{B994676B-7639-4538-BC41-E39FDE61B69F}" srcOrd="4" destOrd="0" presId="urn:microsoft.com/office/officeart/2005/8/layout/radial5"/>
    <dgm:cxn modelId="{0E691ED4-9AA5-467A-88FA-AE99368BFE54}" type="presParOf" srcId="{CFA9D8EE-DA4D-47C1-9E1B-AFE78429F628}" destId="{E33F8393-5AC8-48AB-AC0A-87C86D15777F}" srcOrd="5" destOrd="0" presId="urn:microsoft.com/office/officeart/2005/8/layout/radial5"/>
    <dgm:cxn modelId="{B5342C98-8E7F-46CE-940B-D9FA344D44C9}" type="presParOf" srcId="{E33F8393-5AC8-48AB-AC0A-87C86D15777F}" destId="{F46965A5-9067-410B-AB6C-62C95DBA2A32}" srcOrd="0" destOrd="0" presId="urn:microsoft.com/office/officeart/2005/8/layout/radial5"/>
    <dgm:cxn modelId="{A26EF42F-6C2F-489B-8123-160C6EFF87EE}" type="presParOf" srcId="{CFA9D8EE-DA4D-47C1-9E1B-AFE78429F628}" destId="{43FA4BAD-0596-44FF-A0A5-C22424C7375B}" srcOrd="6" destOrd="0" presId="urn:microsoft.com/office/officeart/2005/8/layout/radial5"/>
    <dgm:cxn modelId="{DD3978EF-A19E-4FD4-827B-2A857794FF8B}" type="presParOf" srcId="{CFA9D8EE-DA4D-47C1-9E1B-AFE78429F628}" destId="{32298458-91B5-47B2-98F9-C09C9CBD7234}" srcOrd="7" destOrd="0" presId="urn:microsoft.com/office/officeart/2005/8/layout/radial5"/>
    <dgm:cxn modelId="{2D0681AD-63B2-43FE-B067-FC51164E8734}" type="presParOf" srcId="{32298458-91B5-47B2-98F9-C09C9CBD7234}" destId="{F738AFCD-F68A-4B6E-A25B-A39215573AAC}" srcOrd="0" destOrd="0" presId="urn:microsoft.com/office/officeart/2005/8/layout/radial5"/>
    <dgm:cxn modelId="{73BCD9B3-7D2E-4354-A793-6262AE4709E5}" type="presParOf" srcId="{CFA9D8EE-DA4D-47C1-9E1B-AFE78429F628}" destId="{4AB18BCB-54A2-411A-8F79-24616410E47C}" srcOrd="8" destOrd="0" presId="urn:microsoft.com/office/officeart/2005/8/layout/radial5"/>
    <dgm:cxn modelId="{6CEE94A3-8640-478B-95B8-B44698BEC9FA}" type="presParOf" srcId="{CFA9D8EE-DA4D-47C1-9E1B-AFE78429F628}" destId="{B605ADC2-BCE5-4656-B590-490826E60508}" srcOrd="9" destOrd="0" presId="urn:microsoft.com/office/officeart/2005/8/layout/radial5"/>
    <dgm:cxn modelId="{D94BAEA6-55C1-4424-9944-6AD8CE9F22A2}" type="presParOf" srcId="{B605ADC2-BCE5-4656-B590-490826E60508}" destId="{ABFF8CAF-BDA8-4305-B9B2-2F13AFAB3C60}" srcOrd="0" destOrd="0" presId="urn:microsoft.com/office/officeart/2005/8/layout/radial5"/>
    <dgm:cxn modelId="{A75D09C3-D64A-4A1A-A2F1-4F705B181958}" type="presParOf" srcId="{CFA9D8EE-DA4D-47C1-9E1B-AFE78429F628}" destId="{2B7F4203-F6B7-4F1E-99CB-46F4623299C8}" srcOrd="10" destOrd="0" presId="urn:microsoft.com/office/officeart/2005/8/layout/radial5"/>
    <dgm:cxn modelId="{97A9F7ED-E068-4093-9DA8-DF276AFF6940}" type="presParOf" srcId="{CFA9D8EE-DA4D-47C1-9E1B-AFE78429F628}" destId="{8B6C6CEA-EEEE-43B9-A484-EDF31688E03E}" srcOrd="11" destOrd="0" presId="urn:microsoft.com/office/officeart/2005/8/layout/radial5"/>
    <dgm:cxn modelId="{1FD3A55E-DF8E-4013-B62C-CB20176A1581}" type="presParOf" srcId="{8B6C6CEA-EEEE-43B9-A484-EDF31688E03E}" destId="{679B3ACA-A6D8-4058-8C93-8AC23BBF4E64}" srcOrd="0" destOrd="0" presId="urn:microsoft.com/office/officeart/2005/8/layout/radial5"/>
    <dgm:cxn modelId="{ADBF670E-2296-4362-96D2-A75382176153}" type="presParOf" srcId="{CFA9D8EE-DA4D-47C1-9E1B-AFE78429F628}" destId="{03A5A88A-CAB5-4F2C-8206-F8434B5AA717}" srcOrd="12" destOrd="0" presId="urn:microsoft.com/office/officeart/2005/8/layout/radial5"/>
    <dgm:cxn modelId="{1E65EF79-4BF3-4EFB-8C7E-30DECF47BA6D}" type="presParOf" srcId="{CFA9D8EE-DA4D-47C1-9E1B-AFE78429F628}" destId="{51B2F002-B253-4B2B-A0EF-C44DF0DEE973}" srcOrd="13" destOrd="0" presId="urn:microsoft.com/office/officeart/2005/8/layout/radial5"/>
    <dgm:cxn modelId="{1401B8BB-59D4-4BFE-AAE4-E255B7E429EB}" type="presParOf" srcId="{51B2F002-B253-4B2B-A0EF-C44DF0DEE973}" destId="{C59EEAB5-329B-4DA1-93B8-A563B9197E3E}" srcOrd="0" destOrd="0" presId="urn:microsoft.com/office/officeart/2005/8/layout/radial5"/>
    <dgm:cxn modelId="{5F64E999-98C9-4172-BCB8-B113ABAA4EE3}" type="presParOf" srcId="{CFA9D8EE-DA4D-47C1-9E1B-AFE78429F628}" destId="{1531F4F1-89C6-42D2-8B3B-7B28A2655BF8}" srcOrd="14" destOrd="0" presId="urn:microsoft.com/office/officeart/2005/8/layout/radial5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F55CF4-25BD-48E2-81B9-C1A7AE918F61}" type="doc">
      <dgm:prSet loTypeId="urn:microsoft.com/office/officeart/2005/8/layout/cycle2" loCatId="cycle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ru-RU"/>
        </a:p>
      </dgm:t>
    </dgm:pt>
    <dgm:pt modelId="{726B32CB-F303-4811-9ED9-7C246C23F688}">
      <dgm:prSet phldrT="[Текст]"/>
      <dgm:spPr>
        <a:solidFill>
          <a:srgbClr val="00B050"/>
        </a:solidFill>
      </dgm:spPr>
      <dgm:t>
        <a:bodyPr/>
        <a:lstStyle/>
        <a:p>
          <a:r>
            <a:rPr lang="ru-RU" b="1" dirty="0" err="1" smtClean="0">
              <a:solidFill>
                <a:schemeClr val="tx1"/>
              </a:solidFill>
              <a:latin typeface="Times New Roman" pitchFamily="18" charset="0"/>
            </a:rPr>
            <a:t>Любов</a:t>
          </a:r>
          <a:r>
            <a:rPr lang="ru-RU" b="1" dirty="0" smtClean="0">
              <a:solidFill>
                <a:schemeClr val="tx1"/>
              </a:solidFill>
              <a:latin typeface="Times New Roman" pitchFamily="18" charset="0"/>
            </a:rPr>
            <a:t> до </a:t>
          </a:r>
          <a:r>
            <a:rPr lang="ru-RU" b="1" dirty="0" err="1" smtClean="0">
              <a:solidFill>
                <a:schemeClr val="tx1"/>
              </a:solidFill>
              <a:latin typeface="Times New Roman" pitchFamily="18" charset="0"/>
            </a:rPr>
            <a:t>дітей</a:t>
          </a:r>
          <a:endParaRPr lang="ru-RU" dirty="0">
            <a:solidFill>
              <a:schemeClr val="tx1"/>
            </a:solidFill>
          </a:endParaRPr>
        </a:p>
      </dgm:t>
    </dgm:pt>
    <dgm:pt modelId="{2677E1EF-2F37-499F-B4E7-994DBE5BFD1B}" type="parTrans" cxnId="{01D7CC13-8D90-48B9-931D-3778B2A26F83}">
      <dgm:prSet/>
      <dgm:spPr/>
      <dgm:t>
        <a:bodyPr/>
        <a:lstStyle/>
        <a:p>
          <a:endParaRPr lang="ru-RU"/>
        </a:p>
      </dgm:t>
    </dgm:pt>
    <dgm:pt modelId="{0D22FA48-AD59-48C9-BCE8-A0A312062558}" type="sibTrans" cxnId="{01D7CC13-8D90-48B9-931D-3778B2A26F83}">
      <dgm:prSet/>
      <dgm:spPr/>
      <dgm:t>
        <a:bodyPr/>
        <a:lstStyle/>
        <a:p>
          <a:endParaRPr lang="ru-RU"/>
        </a:p>
      </dgm:t>
    </dgm:pt>
    <dgm:pt modelId="{ECFDB74A-D2B3-4002-842C-9FBBA63A7260}">
      <dgm:prSet phldrT="[Текст]"/>
      <dgm:spPr>
        <a:solidFill>
          <a:srgbClr val="FF0000"/>
        </a:solidFill>
      </dgm:spPr>
      <dgm:t>
        <a:bodyPr/>
        <a:lstStyle/>
        <a:p>
          <a:r>
            <a:rPr lang="ru-RU" b="1" dirty="0" err="1" smtClean="0">
              <a:solidFill>
                <a:schemeClr val="tx1"/>
              </a:solidFill>
              <a:latin typeface="Times New Roman" pitchFamily="18" charset="0"/>
            </a:rPr>
            <a:t>Чесність</a:t>
          </a:r>
          <a:endParaRPr lang="ru-RU" dirty="0">
            <a:solidFill>
              <a:schemeClr val="tx1"/>
            </a:solidFill>
          </a:endParaRPr>
        </a:p>
      </dgm:t>
    </dgm:pt>
    <dgm:pt modelId="{781DA6B1-A577-4215-B98A-8830871E78BE}" type="parTrans" cxnId="{D37AC150-5705-46D1-A8A1-95F23A017303}">
      <dgm:prSet/>
      <dgm:spPr/>
      <dgm:t>
        <a:bodyPr/>
        <a:lstStyle/>
        <a:p>
          <a:endParaRPr lang="ru-RU"/>
        </a:p>
      </dgm:t>
    </dgm:pt>
    <dgm:pt modelId="{A9EBEA85-4268-49BF-95D9-F064E75EE99E}" type="sibTrans" cxnId="{D37AC150-5705-46D1-A8A1-95F23A017303}">
      <dgm:prSet/>
      <dgm:spPr/>
      <dgm:t>
        <a:bodyPr/>
        <a:lstStyle/>
        <a:p>
          <a:endParaRPr lang="ru-RU"/>
        </a:p>
      </dgm:t>
    </dgm:pt>
    <dgm:pt modelId="{706109B8-2CF6-42B8-B2C0-611B17542982}">
      <dgm:prSet phldrT="[Текст]"/>
      <dgm:spPr>
        <a:solidFill>
          <a:srgbClr val="FFFF00"/>
        </a:solidFill>
      </dgm:spPr>
      <dgm:t>
        <a:bodyPr/>
        <a:lstStyle/>
        <a:p>
          <a:r>
            <a:rPr lang="ru-RU" b="1" dirty="0" err="1" smtClean="0">
              <a:solidFill>
                <a:schemeClr val="tx1"/>
              </a:solidFill>
              <a:latin typeface="Times New Roman" pitchFamily="18" charset="0"/>
            </a:rPr>
            <a:t>Добросо</a:t>
          </a:r>
          <a:r>
            <a:rPr lang="ru-RU" b="1" dirty="0" smtClean="0">
              <a:solidFill>
                <a:schemeClr val="tx1"/>
              </a:solidFill>
              <a:latin typeface="Times New Roman" pitchFamily="18" charset="0"/>
            </a:rPr>
            <a:t>-</a:t>
          </a:r>
        </a:p>
        <a:p>
          <a:r>
            <a:rPr lang="ru-RU" b="1" dirty="0" err="1" smtClean="0">
              <a:solidFill>
                <a:schemeClr val="tx1"/>
              </a:solidFill>
              <a:latin typeface="Times New Roman" pitchFamily="18" charset="0"/>
            </a:rPr>
            <a:t>вісність</a:t>
          </a:r>
          <a:endParaRPr lang="ru-RU" dirty="0">
            <a:solidFill>
              <a:schemeClr val="tx1"/>
            </a:solidFill>
          </a:endParaRPr>
        </a:p>
      </dgm:t>
    </dgm:pt>
    <dgm:pt modelId="{1A73A7CC-413D-48C2-97A9-A7EAEEC70FE7}" type="parTrans" cxnId="{C1999DD5-43B2-43EB-8C85-424AEFDE7AEB}">
      <dgm:prSet/>
      <dgm:spPr/>
      <dgm:t>
        <a:bodyPr/>
        <a:lstStyle/>
        <a:p>
          <a:endParaRPr lang="ru-RU"/>
        </a:p>
      </dgm:t>
    </dgm:pt>
    <dgm:pt modelId="{B68334E0-564E-443F-ACD6-AC77BBFDE2E0}" type="sibTrans" cxnId="{C1999DD5-43B2-43EB-8C85-424AEFDE7AEB}">
      <dgm:prSet/>
      <dgm:spPr/>
      <dgm:t>
        <a:bodyPr/>
        <a:lstStyle/>
        <a:p>
          <a:endParaRPr lang="ru-RU"/>
        </a:p>
      </dgm:t>
    </dgm:pt>
    <dgm:pt modelId="{14B9E94E-2972-4711-93E4-A94A57EBACC3}">
      <dgm:prSet phldrT="[Текст]"/>
      <dgm:spPr>
        <a:solidFill>
          <a:srgbClr val="92D050"/>
        </a:solidFill>
      </dgm:spPr>
      <dgm:t>
        <a:bodyPr/>
        <a:lstStyle/>
        <a:p>
          <a:r>
            <a:rPr lang="uk-UA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Індивідуальний підхід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235C2C3-0D63-41E7-860B-57AB8F65A4D4}" type="parTrans" cxnId="{E8897C0A-6763-4E39-9691-02B0C7C93BE9}">
      <dgm:prSet/>
      <dgm:spPr/>
      <dgm:t>
        <a:bodyPr/>
        <a:lstStyle/>
        <a:p>
          <a:endParaRPr lang="ru-RU"/>
        </a:p>
      </dgm:t>
    </dgm:pt>
    <dgm:pt modelId="{C8A4C5B7-BFA5-4FDF-86AF-0A11E54B5036}" type="sibTrans" cxnId="{E8897C0A-6763-4E39-9691-02B0C7C93BE9}">
      <dgm:prSet/>
      <dgm:spPr/>
      <dgm:t>
        <a:bodyPr/>
        <a:lstStyle/>
        <a:p>
          <a:endParaRPr lang="ru-RU"/>
        </a:p>
      </dgm:t>
    </dgm:pt>
    <dgm:pt modelId="{E5D9B512-5E64-4563-8C75-9BB3685CB709}">
      <dgm:prSet phldrT="[Текст]"/>
      <dgm:spPr>
        <a:solidFill>
          <a:srgbClr val="7030A0"/>
        </a:solidFill>
      </dgm:spPr>
      <dgm:t>
        <a:bodyPr/>
        <a:lstStyle/>
        <a:p>
          <a:r>
            <a:rPr lang="ru-RU" b="1" dirty="0" err="1" smtClean="0">
              <a:solidFill>
                <a:schemeClr val="tx1"/>
              </a:solidFill>
              <a:latin typeface="Times New Roman" pitchFamily="18" charset="0"/>
            </a:rPr>
            <a:t>Знання</a:t>
          </a:r>
          <a:endParaRPr lang="ru-RU" b="1" dirty="0" smtClean="0">
            <a:solidFill>
              <a:schemeClr val="tx1"/>
            </a:solidFill>
            <a:latin typeface="Times New Roman" pitchFamily="18" charset="0"/>
          </a:endParaRPr>
        </a:p>
        <a:p>
          <a:r>
            <a:rPr lang="ru-RU" b="1" dirty="0" smtClean="0">
              <a:solidFill>
                <a:schemeClr val="tx1"/>
              </a:solidFill>
              <a:latin typeface="Times New Roman" pitchFamily="18" charset="0"/>
            </a:rPr>
            <a:t>предмета</a:t>
          </a:r>
          <a:endParaRPr lang="ru-RU" dirty="0">
            <a:solidFill>
              <a:schemeClr val="tx1"/>
            </a:solidFill>
          </a:endParaRPr>
        </a:p>
      </dgm:t>
    </dgm:pt>
    <dgm:pt modelId="{99DCF49F-0032-4DC0-B426-79CB4098FF74}" type="parTrans" cxnId="{ECB762F0-DEE3-4B96-9C04-F65E709778A2}">
      <dgm:prSet/>
      <dgm:spPr/>
      <dgm:t>
        <a:bodyPr/>
        <a:lstStyle/>
        <a:p>
          <a:endParaRPr lang="ru-RU"/>
        </a:p>
      </dgm:t>
    </dgm:pt>
    <dgm:pt modelId="{09D0D317-1A74-4EF8-BC23-41B60DAEC748}" type="sibTrans" cxnId="{ECB762F0-DEE3-4B96-9C04-F65E709778A2}">
      <dgm:prSet/>
      <dgm:spPr/>
      <dgm:t>
        <a:bodyPr/>
        <a:lstStyle/>
        <a:p>
          <a:endParaRPr lang="ru-RU"/>
        </a:p>
      </dgm:t>
    </dgm:pt>
    <dgm:pt modelId="{5ABC86CA-361D-46E1-A837-8ED2C7A3A665}" type="pres">
      <dgm:prSet presAssocID="{D6F55CF4-25BD-48E2-81B9-C1A7AE918F6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FB47CB9-9EAC-4C72-A618-3607D1C09528}" type="pres">
      <dgm:prSet presAssocID="{726B32CB-F303-4811-9ED9-7C246C23F688}" presName="node" presStyleLbl="node1" presStyleIdx="0" presStyleCnt="5" custScaleX="211939" custScaleY="1007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A17022-BBAD-4FE8-875B-56556F706417}" type="pres">
      <dgm:prSet presAssocID="{0D22FA48-AD59-48C9-BCE8-A0A312062558}" presName="sibTrans" presStyleLbl="sibTrans2D1" presStyleIdx="0" presStyleCnt="5"/>
      <dgm:spPr/>
      <dgm:t>
        <a:bodyPr/>
        <a:lstStyle/>
        <a:p>
          <a:endParaRPr lang="ru-RU"/>
        </a:p>
      </dgm:t>
    </dgm:pt>
    <dgm:pt modelId="{03E2CC6F-D1D4-4C96-9958-B8282DE26BF3}" type="pres">
      <dgm:prSet presAssocID="{0D22FA48-AD59-48C9-BCE8-A0A312062558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94AA891A-2A3A-48C9-B251-B6865F18285E}" type="pres">
      <dgm:prSet presAssocID="{ECFDB74A-D2B3-4002-842C-9FBBA63A7260}" presName="node" presStyleLbl="node1" presStyleIdx="1" presStyleCnt="5" custScaleX="220841" custScaleY="109742" custRadScaleRad="171719" custRadScaleInc="110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FF70C6-3065-4505-B246-21BD68F35A2E}" type="pres">
      <dgm:prSet presAssocID="{A9EBEA85-4268-49BF-95D9-F064E75EE99E}" presName="sibTrans" presStyleLbl="sibTrans2D1" presStyleIdx="1" presStyleCnt="5"/>
      <dgm:spPr/>
      <dgm:t>
        <a:bodyPr/>
        <a:lstStyle/>
        <a:p>
          <a:endParaRPr lang="ru-RU"/>
        </a:p>
      </dgm:t>
    </dgm:pt>
    <dgm:pt modelId="{ACD5D1EF-D9AA-4913-AE3D-AD73F3D36D37}" type="pres">
      <dgm:prSet presAssocID="{A9EBEA85-4268-49BF-95D9-F064E75EE99E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703DE7E3-55C3-4B49-97FC-D8B6CF16F9B8}" type="pres">
      <dgm:prSet presAssocID="{706109B8-2CF6-42B8-B2C0-611B17542982}" presName="node" presStyleLbl="node1" presStyleIdx="2" presStyleCnt="5" custScaleX="200167" custScaleY="106379" custRadScaleRad="137907" custRadScaleInc="-532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A94C90-6308-4094-B625-246024DEBBCF}" type="pres">
      <dgm:prSet presAssocID="{B68334E0-564E-443F-ACD6-AC77BBFDE2E0}" presName="sibTrans" presStyleLbl="sibTrans2D1" presStyleIdx="2" presStyleCnt="5"/>
      <dgm:spPr/>
      <dgm:t>
        <a:bodyPr/>
        <a:lstStyle/>
        <a:p>
          <a:endParaRPr lang="ru-RU"/>
        </a:p>
      </dgm:t>
    </dgm:pt>
    <dgm:pt modelId="{0251BE7F-5130-4A87-B014-AFF712039063}" type="pres">
      <dgm:prSet presAssocID="{B68334E0-564E-443F-ACD6-AC77BBFDE2E0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42C46D50-4FA8-45D0-A41B-AEB07120BD96}" type="pres">
      <dgm:prSet presAssocID="{14B9E94E-2972-4711-93E4-A94A57EBACC3}" presName="node" presStyleLbl="node1" presStyleIdx="3" presStyleCnt="5" custScaleX="190873" custScaleY="109568" custRadScaleRad="135903" custRadScaleInc="560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803076-BC6E-46FF-A6A2-C2638CDD67E6}" type="pres">
      <dgm:prSet presAssocID="{C8A4C5B7-BFA5-4FDF-86AF-0A11E54B5036}" presName="sibTrans" presStyleLbl="sibTrans2D1" presStyleIdx="3" presStyleCnt="5"/>
      <dgm:spPr/>
      <dgm:t>
        <a:bodyPr/>
        <a:lstStyle/>
        <a:p>
          <a:endParaRPr lang="ru-RU"/>
        </a:p>
      </dgm:t>
    </dgm:pt>
    <dgm:pt modelId="{E1589903-0284-4BB9-BEC5-7E425EB99AAC}" type="pres">
      <dgm:prSet presAssocID="{C8A4C5B7-BFA5-4FDF-86AF-0A11E54B5036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0BF8BE78-1B11-4E73-A55B-71673125563F}" type="pres">
      <dgm:prSet presAssocID="{E5D9B512-5E64-4563-8C75-9BB3685CB709}" presName="node" presStyleLbl="node1" presStyleIdx="4" presStyleCnt="5" custScaleX="198390" custScaleY="118136" custRadScaleRad="156538" custRadScaleInc="-37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4491C1-D180-4F43-A3E3-CF8F2BAF9B60}" type="pres">
      <dgm:prSet presAssocID="{09D0D317-1A74-4EF8-BC23-41B60DAEC748}" presName="sibTrans" presStyleLbl="sibTrans2D1" presStyleIdx="4" presStyleCnt="5"/>
      <dgm:spPr/>
      <dgm:t>
        <a:bodyPr/>
        <a:lstStyle/>
        <a:p>
          <a:endParaRPr lang="ru-RU"/>
        </a:p>
      </dgm:t>
    </dgm:pt>
    <dgm:pt modelId="{7F9EBD5A-49C3-4BA2-8714-CFC81DD6609D}" type="pres">
      <dgm:prSet presAssocID="{09D0D317-1A74-4EF8-BC23-41B60DAEC748}" presName="connectorText" presStyleLbl="sibTrans2D1" presStyleIdx="4" presStyleCnt="5"/>
      <dgm:spPr/>
      <dgm:t>
        <a:bodyPr/>
        <a:lstStyle/>
        <a:p>
          <a:endParaRPr lang="ru-RU"/>
        </a:p>
      </dgm:t>
    </dgm:pt>
  </dgm:ptLst>
  <dgm:cxnLst>
    <dgm:cxn modelId="{E0BF3669-5FB6-4F3F-BE1D-052ECC6D1847}" type="presOf" srcId="{A9EBEA85-4268-49BF-95D9-F064E75EE99E}" destId="{70FF70C6-3065-4505-B246-21BD68F35A2E}" srcOrd="0" destOrd="0" presId="urn:microsoft.com/office/officeart/2005/8/layout/cycle2"/>
    <dgm:cxn modelId="{01D7CC13-8D90-48B9-931D-3778B2A26F83}" srcId="{D6F55CF4-25BD-48E2-81B9-C1A7AE918F61}" destId="{726B32CB-F303-4811-9ED9-7C246C23F688}" srcOrd="0" destOrd="0" parTransId="{2677E1EF-2F37-499F-B4E7-994DBE5BFD1B}" sibTransId="{0D22FA48-AD59-48C9-BCE8-A0A312062558}"/>
    <dgm:cxn modelId="{EBAAB25E-BA72-4D2C-A8D2-A57A5C733AC6}" type="presOf" srcId="{14B9E94E-2972-4711-93E4-A94A57EBACC3}" destId="{42C46D50-4FA8-45D0-A41B-AEB07120BD96}" srcOrd="0" destOrd="0" presId="urn:microsoft.com/office/officeart/2005/8/layout/cycle2"/>
    <dgm:cxn modelId="{E8897C0A-6763-4E39-9691-02B0C7C93BE9}" srcId="{D6F55CF4-25BD-48E2-81B9-C1A7AE918F61}" destId="{14B9E94E-2972-4711-93E4-A94A57EBACC3}" srcOrd="3" destOrd="0" parTransId="{C235C2C3-0D63-41E7-860B-57AB8F65A4D4}" sibTransId="{C8A4C5B7-BFA5-4FDF-86AF-0A11E54B5036}"/>
    <dgm:cxn modelId="{ECB762F0-DEE3-4B96-9C04-F65E709778A2}" srcId="{D6F55CF4-25BD-48E2-81B9-C1A7AE918F61}" destId="{E5D9B512-5E64-4563-8C75-9BB3685CB709}" srcOrd="4" destOrd="0" parTransId="{99DCF49F-0032-4DC0-B426-79CB4098FF74}" sibTransId="{09D0D317-1A74-4EF8-BC23-41B60DAEC748}"/>
    <dgm:cxn modelId="{DD934823-6F7A-4B95-8729-B0516A2A27B0}" type="presOf" srcId="{E5D9B512-5E64-4563-8C75-9BB3685CB709}" destId="{0BF8BE78-1B11-4E73-A55B-71673125563F}" srcOrd="0" destOrd="0" presId="urn:microsoft.com/office/officeart/2005/8/layout/cycle2"/>
    <dgm:cxn modelId="{73319A87-0847-4EDF-84E4-409638C4AAF1}" type="presOf" srcId="{726B32CB-F303-4811-9ED9-7C246C23F688}" destId="{FFB47CB9-9EAC-4C72-A618-3607D1C09528}" srcOrd="0" destOrd="0" presId="urn:microsoft.com/office/officeart/2005/8/layout/cycle2"/>
    <dgm:cxn modelId="{660698C4-E01D-4CA2-91E9-8BF2D4D269ED}" type="presOf" srcId="{09D0D317-1A74-4EF8-BC23-41B60DAEC748}" destId="{7F9EBD5A-49C3-4BA2-8714-CFC81DD6609D}" srcOrd="1" destOrd="0" presId="urn:microsoft.com/office/officeart/2005/8/layout/cycle2"/>
    <dgm:cxn modelId="{D1A026D8-7A28-432C-8877-EBBA6EE3F661}" type="presOf" srcId="{09D0D317-1A74-4EF8-BC23-41B60DAEC748}" destId="{FB4491C1-D180-4F43-A3E3-CF8F2BAF9B60}" srcOrd="0" destOrd="0" presId="urn:microsoft.com/office/officeart/2005/8/layout/cycle2"/>
    <dgm:cxn modelId="{F0273E3B-B2B2-4CD4-86A3-570E263BE41B}" type="presOf" srcId="{C8A4C5B7-BFA5-4FDF-86AF-0A11E54B5036}" destId="{2C803076-BC6E-46FF-A6A2-C2638CDD67E6}" srcOrd="0" destOrd="0" presId="urn:microsoft.com/office/officeart/2005/8/layout/cycle2"/>
    <dgm:cxn modelId="{6BDB83C4-C406-4D2B-B104-5699ADE7605B}" type="presOf" srcId="{ECFDB74A-D2B3-4002-842C-9FBBA63A7260}" destId="{94AA891A-2A3A-48C9-B251-B6865F18285E}" srcOrd="0" destOrd="0" presId="urn:microsoft.com/office/officeart/2005/8/layout/cycle2"/>
    <dgm:cxn modelId="{2418F06B-57FA-44BE-AE72-D4DFC1C8BB3D}" type="presOf" srcId="{C8A4C5B7-BFA5-4FDF-86AF-0A11E54B5036}" destId="{E1589903-0284-4BB9-BEC5-7E425EB99AAC}" srcOrd="1" destOrd="0" presId="urn:microsoft.com/office/officeart/2005/8/layout/cycle2"/>
    <dgm:cxn modelId="{E7C9E421-86CC-49C2-A591-C87F5C0C6DEC}" type="presOf" srcId="{B68334E0-564E-443F-ACD6-AC77BBFDE2E0}" destId="{5CA94C90-6308-4094-B625-246024DEBBCF}" srcOrd="0" destOrd="0" presId="urn:microsoft.com/office/officeart/2005/8/layout/cycle2"/>
    <dgm:cxn modelId="{79D61B2D-B697-49A3-9D40-36ACAE8EB5E4}" type="presOf" srcId="{B68334E0-564E-443F-ACD6-AC77BBFDE2E0}" destId="{0251BE7F-5130-4A87-B014-AFF712039063}" srcOrd="1" destOrd="0" presId="urn:microsoft.com/office/officeart/2005/8/layout/cycle2"/>
    <dgm:cxn modelId="{40C6BB61-CB7D-498A-9F10-E02F648CE682}" type="presOf" srcId="{0D22FA48-AD59-48C9-BCE8-A0A312062558}" destId="{47A17022-BBAD-4FE8-875B-56556F706417}" srcOrd="0" destOrd="0" presId="urn:microsoft.com/office/officeart/2005/8/layout/cycle2"/>
    <dgm:cxn modelId="{D37AC150-5705-46D1-A8A1-95F23A017303}" srcId="{D6F55CF4-25BD-48E2-81B9-C1A7AE918F61}" destId="{ECFDB74A-D2B3-4002-842C-9FBBA63A7260}" srcOrd="1" destOrd="0" parTransId="{781DA6B1-A577-4215-B98A-8830871E78BE}" sibTransId="{A9EBEA85-4268-49BF-95D9-F064E75EE99E}"/>
    <dgm:cxn modelId="{58AE2E00-90BC-4F6D-9C29-1B417515C5AB}" type="presOf" srcId="{706109B8-2CF6-42B8-B2C0-611B17542982}" destId="{703DE7E3-55C3-4B49-97FC-D8B6CF16F9B8}" srcOrd="0" destOrd="0" presId="urn:microsoft.com/office/officeart/2005/8/layout/cycle2"/>
    <dgm:cxn modelId="{3F576301-AD63-4C36-8C48-2B4A7F2E247E}" type="presOf" srcId="{A9EBEA85-4268-49BF-95D9-F064E75EE99E}" destId="{ACD5D1EF-D9AA-4913-AE3D-AD73F3D36D37}" srcOrd="1" destOrd="0" presId="urn:microsoft.com/office/officeart/2005/8/layout/cycle2"/>
    <dgm:cxn modelId="{BE5B0143-711D-4733-B6CC-562E39A36672}" type="presOf" srcId="{0D22FA48-AD59-48C9-BCE8-A0A312062558}" destId="{03E2CC6F-D1D4-4C96-9958-B8282DE26BF3}" srcOrd="1" destOrd="0" presId="urn:microsoft.com/office/officeart/2005/8/layout/cycle2"/>
    <dgm:cxn modelId="{F7F958EE-835E-472A-9804-02F428EA36E2}" type="presOf" srcId="{D6F55CF4-25BD-48E2-81B9-C1A7AE918F61}" destId="{5ABC86CA-361D-46E1-A837-8ED2C7A3A665}" srcOrd="0" destOrd="0" presId="urn:microsoft.com/office/officeart/2005/8/layout/cycle2"/>
    <dgm:cxn modelId="{C1999DD5-43B2-43EB-8C85-424AEFDE7AEB}" srcId="{D6F55CF4-25BD-48E2-81B9-C1A7AE918F61}" destId="{706109B8-2CF6-42B8-B2C0-611B17542982}" srcOrd="2" destOrd="0" parTransId="{1A73A7CC-413D-48C2-97A9-A7EAEEC70FE7}" sibTransId="{B68334E0-564E-443F-ACD6-AC77BBFDE2E0}"/>
    <dgm:cxn modelId="{E3544B19-EEAC-4AE4-A6F7-F3B61CF0DE6D}" type="presParOf" srcId="{5ABC86CA-361D-46E1-A837-8ED2C7A3A665}" destId="{FFB47CB9-9EAC-4C72-A618-3607D1C09528}" srcOrd="0" destOrd="0" presId="urn:microsoft.com/office/officeart/2005/8/layout/cycle2"/>
    <dgm:cxn modelId="{87FD45DD-6CFE-4A19-AE00-502B1DF5AE61}" type="presParOf" srcId="{5ABC86CA-361D-46E1-A837-8ED2C7A3A665}" destId="{47A17022-BBAD-4FE8-875B-56556F706417}" srcOrd="1" destOrd="0" presId="urn:microsoft.com/office/officeart/2005/8/layout/cycle2"/>
    <dgm:cxn modelId="{74650AE0-51BE-413C-8841-B48737D1BDE1}" type="presParOf" srcId="{47A17022-BBAD-4FE8-875B-56556F706417}" destId="{03E2CC6F-D1D4-4C96-9958-B8282DE26BF3}" srcOrd="0" destOrd="0" presId="urn:microsoft.com/office/officeart/2005/8/layout/cycle2"/>
    <dgm:cxn modelId="{55EDEE27-F8F8-4D1E-84CB-B06FAF3D3E9F}" type="presParOf" srcId="{5ABC86CA-361D-46E1-A837-8ED2C7A3A665}" destId="{94AA891A-2A3A-48C9-B251-B6865F18285E}" srcOrd="2" destOrd="0" presId="urn:microsoft.com/office/officeart/2005/8/layout/cycle2"/>
    <dgm:cxn modelId="{A5A8CB99-6E65-4F9F-965B-15501419CDAB}" type="presParOf" srcId="{5ABC86CA-361D-46E1-A837-8ED2C7A3A665}" destId="{70FF70C6-3065-4505-B246-21BD68F35A2E}" srcOrd="3" destOrd="0" presId="urn:microsoft.com/office/officeart/2005/8/layout/cycle2"/>
    <dgm:cxn modelId="{D0E475D2-DDE7-425E-8E90-99041D49CAF0}" type="presParOf" srcId="{70FF70C6-3065-4505-B246-21BD68F35A2E}" destId="{ACD5D1EF-D9AA-4913-AE3D-AD73F3D36D37}" srcOrd="0" destOrd="0" presId="urn:microsoft.com/office/officeart/2005/8/layout/cycle2"/>
    <dgm:cxn modelId="{FB003A19-7FF8-4330-A9E7-83AAFEA6EE08}" type="presParOf" srcId="{5ABC86CA-361D-46E1-A837-8ED2C7A3A665}" destId="{703DE7E3-55C3-4B49-97FC-D8B6CF16F9B8}" srcOrd="4" destOrd="0" presId="urn:microsoft.com/office/officeart/2005/8/layout/cycle2"/>
    <dgm:cxn modelId="{259AA9C3-C304-4091-BA46-31908088E00D}" type="presParOf" srcId="{5ABC86CA-361D-46E1-A837-8ED2C7A3A665}" destId="{5CA94C90-6308-4094-B625-246024DEBBCF}" srcOrd="5" destOrd="0" presId="urn:microsoft.com/office/officeart/2005/8/layout/cycle2"/>
    <dgm:cxn modelId="{BB022CCD-777E-4C83-9C2E-EAA10FCABC9C}" type="presParOf" srcId="{5CA94C90-6308-4094-B625-246024DEBBCF}" destId="{0251BE7F-5130-4A87-B014-AFF712039063}" srcOrd="0" destOrd="0" presId="urn:microsoft.com/office/officeart/2005/8/layout/cycle2"/>
    <dgm:cxn modelId="{39C91A74-4F0C-4933-A231-3BF3590FA76F}" type="presParOf" srcId="{5ABC86CA-361D-46E1-A837-8ED2C7A3A665}" destId="{42C46D50-4FA8-45D0-A41B-AEB07120BD96}" srcOrd="6" destOrd="0" presId="urn:microsoft.com/office/officeart/2005/8/layout/cycle2"/>
    <dgm:cxn modelId="{2FEA3510-2D94-415C-B6BC-780E547A288A}" type="presParOf" srcId="{5ABC86CA-361D-46E1-A837-8ED2C7A3A665}" destId="{2C803076-BC6E-46FF-A6A2-C2638CDD67E6}" srcOrd="7" destOrd="0" presId="urn:microsoft.com/office/officeart/2005/8/layout/cycle2"/>
    <dgm:cxn modelId="{B47CFF4D-BF91-4D98-BE4D-8ADB148067B1}" type="presParOf" srcId="{2C803076-BC6E-46FF-A6A2-C2638CDD67E6}" destId="{E1589903-0284-4BB9-BEC5-7E425EB99AAC}" srcOrd="0" destOrd="0" presId="urn:microsoft.com/office/officeart/2005/8/layout/cycle2"/>
    <dgm:cxn modelId="{695BB549-BD8C-4BEE-8BC0-B74C83C30A56}" type="presParOf" srcId="{5ABC86CA-361D-46E1-A837-8ED2C7A3A665}" destId="{0BF8BE78-1B11-4E73-A55B-71673125563F}" srcOrd="8" destOrd="0" presId="urn:microsoft.com/office/officeart/2005/8/layout/cycle2"/>
    <dgm:cxn modelId="{5CDD1762-31C3-4AE4-8DF8-69621DAD643B}" type="presParOf" srcId="{5ABC86CA-361D-46E1-A837-8ED2C7A3A665}" destId="{FB4491C1-D180-4F43-A3E3-CF8F2BAF9B60}" srcOrd="9" destOrd="0" presId="urn:microsoft.com/office/officeart/2005/8/layout/cycle2"/>
    <dgm:cxn modelId="{91004248-0E5B-4838-A7CA-E941804CA32B}" type="presParOf" srcId="{FB4491C1-D180-4F43-A3E3-CF8F2BAF9B60}" destId="{7F9EBD5A-49C3-4BA2-8714-CFC81DD6609D}" srcOrd="0" destOrd="0" presId="urn:microsoft.com/office/officeart/2005/8/layout/cycle2"/>
  </dgm:cxnLst>
  <dgm:bg>
    <a:noFill/>
  </dgm:bg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890F596-DDA0-481F-9651-F379CC60D9E0}" type="doc">
      <dgm:prSet loTypeId="urn:microsoft.com/office/officeart/2005/8/layout/radial4" loCatId="relationship" qsTypeId="urn:microsoft.com/office/officeart/2005/8/quickstyle/simple1#3" qsCatId="simple" csTypeId="urn:microsoft.com/office/officeart/2005/8/colors/accent1_2#3" csCatId="accent1" phldr="1"/>
      <dgm:spPr/>
      <dgm:t>
        <a:bodyPr/>
        <a:lstStyle/>
        <a:p>
          <a:endParaRPr lang="ru-RU"/>
        </a:p>
      </dgm:t>
    </dgm:pt>
    <dgm:pt modelId="{4285C8A9-9CF2-43DE-9CFA-18092F431DF2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xfrm>
          <a:off x="2954837" y="3305421"/>
          <a:ext cx="3678089" cy="2481204"/>
        </a:xfrm>
        <a:prstGeom prst="ellipse">
          <a:avLst/>
        </a:prstGeom>
        <a:ln/>
      </dgm:spPr>
      <dgm:t>
        <a:bodyPr/>
        <a:lstStyle/>
        <a:p>
          <a:r>
            <a:rPr lang="uk-UA" sz="2000" b="1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Ключові</a:t>
          </a:r>
        </a:p>
        <a:p>
          <a:r>
            <a:rPr lang="uk-UA" sz="2000" b="1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компетентності</a:t>
          </a:r>
          <a:endParaRPr lang="ru-RU" sz="2000" b="1" dirty="0">
            <a:solidFill>
              <a:sysClr val="windowText" lastClr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</dgm:t>
    </dgm:pt>
    <dgm:pt modelId="{60137619-9AFF-4864-B9D3-9B6A4F721258}" type="parTrans" cxnId="{9B492B5E-E403-47B6-8678-ECAE22AFAF62}">
      <dgm:prSet/>
      <dgm:spPr/>
      <dgm:t>
        <a:bodyPr/>
        <a:lstStyle/>
        <a:p>
          <a:endParaRPr lang="ru-RU"/>
        </a:p>
      </dgm:t>
    </dgm:pt>
    <dgm:pt modelId="{EC0D32C3-3175-45AA-800C-A0B56D572AB4}" type="sibTrans" cxnId="{9B492B5E-E403-47B6-8678-ECAE22AFAF62}">
      <dgm:prSet/>
      <dgm:spPr/>
      <dgm:t>
        <a:bodyPr/>
        <a:lstStyle/>
        <a:p>
          <a:endParaRPr lang="ru-RU"/>
        </a:p>
      </dgm:t>
    </dgm:pt>
    <dgm:pt modelId="{2872A133-B952-4EF2-B1BD-32F3AED7995F}">
      <dgm:prSet phldrT="[Текст]"/>
      <dgm:spPr>
        <a:xfrm>
          <a:off x="86146" y="3210333"/>
          <a:ext cx="2558546" cy="254692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E18AFA15-4AAA-401C-A8C6-2FD69DBE801C}" type="parTrans" cxnId="{890DBC9F-18FB-4155-9DC1-652DF97D155B}">
      <dgm:prSet/>
      <dgm:spPr>
        <a:xfrm rot="10862390">
          <a:off x="1725520" y="4170123"/>
          <a:ext cx="1502876" cy="682333"/>
        </a:xfrm>
        <a:prstGeom prst="leftArrow">
          <a:avLst>
            <a:gd name="adj1" fmla="val 60000"/>
            <a:gd name="adj2" fmla="val 50000"/>
          </a:avLst>
        </a:prstGeo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ru-RU"/>
        </a:p>
      </dgm:t>
    </dgm:pt>
    <dgm:pt modelId="{91545F47-9082-4E98-86AC-401439489DB9}" type="sibTrans" cxnId="{890DBC9F-18FB-4155-9DC1-652DF97D155B}">
      <dgm:prSet/>
      <dgm:spPr/>
      <dgm:t>
        <a:bodyPr/>
        <a:lstStyle/>
        <a:p>
          <a:endParaRPr lang="ru-RU"/>
        </a:p>
      </dgm:t>
    </dgm:pt>
    <dgm:pt modelId="{30AD2A14-01C8-4962-A8A5-FED3F362BF5E}">
      <dgm:prSet phldrT="[Текст]"/>
      <dgm:spPr>
        <a:xfrm>
          <a:off x="6977507" y="3382634"/>
          <a:ext cx="2351162" cy="238272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68650BA6-D4C6-46F3-9A8D-172BA6628A52}" type="parTrans" cxnId="{270F4409-90A1-43B1-96C4-56A0B4852059}">
      <dgm:prSet/>
      <dgm:spPr>
        <a:xfrm rot="28628">
          <a:off x="6425440" y="4199139"/>
          <a:ext cx="1436735" cy="682333"/>
        </a:xfrm>
        <a:prstGeom prst="leftArrow">
          <a:avLst>
            <a:gd name="adj1" fmla="val 60000"/>
            <a:gd name="adj2" fmla="val 50000"/>
          </a:avLst>
        </a:prstGeo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ru-RU"/>
        </a:p>
      </dgm:t>
    </dgm:pt>
    <dgm:pt modelId="{8AC57B1C-3FD6-40BC-8C28-D50FA89C688E}" type="sibTrans" cxnId="{270F4409-90A1-43B1-96C4-56A0B4852059}">
      <dgm:prSet/>
      <dgm:spPr/>
      <dgm:t>
        <a:bodyPr/>
        <a:lstStyle/>
        <a:p>
          <a:endParaRPr lang="ru-RU"/>
        </a:p>
      </dgm:t>
    </dgm:pt>
    <dgm:pt modelId="{A16B0CBB-FA84-482D-8F9A-795FD9F30BE6}">
      <dgm:prSet phldrT="[Текст]"/>
      <dgm:spPr/>
      <dgm:t>
        <a:bodyPr/>
        <a:lstStyle/>
        <a:p>
          <a:endParaRPr lang="ru-RU"/>
        </a:p>
      </dgm:t>
    </dgm:pt>
    <dgm:pt modelId="{4EF131E3-22D0-417C-BBDD-B1718184D756}" type="parTrans" cxnId="{16F49AFF-DCBF-467B-8C05-8E25AF233B9B}">
      <dgm:prSet/>
      <dgm:spPr/>
      <dgm:t>
        <a:bodyPr/>
        <a:lstStyle/>
        <a:p>
          <a:endParaRPr lang="ru-RU"/>
        </a:p>
      </dgm:t>
    </dgm:pt>
    <dgm:pt modelId="{23F0DB98-6743-4659-9AD4-544045AD2EA4}" type="sibTrans" cxnId="{16F49AFF-DCBF-467B-8C05-8E25AF233B9B}">
      <dgm:prSet/>
      <dgm:spPr/>
      <dgm:t>
        <a:bodyPr/>
        <a:lstStyle/>
        <a:p>
          <a:endParaRPr lang="ru-RU"/>
        </a:p>
      </dgm:t>
    </dgm:pt>
    <dgm:pt modelId="{6DF48BA0-2B54-4358-ACCA-2D6D5E12236E}">
      <dgm:prSet phldrT="[Текст]"/>
      <dgm:spPr/>
      <dgm:t>
        <a:bodyPr/>
        <a:lstStyle/>
        <a:p>
          <a:endParaRPr lang="ru-RU"/>
        </a:p>
      </dgm:t>
    </dgm:pt>
    <dgm:pt modelId="{465851DB-874F-424F-853D-D7F35267C42C}" type="parTrans" cxnId="{BDE8B8E9-402A-44F1-B439-0486181EF8DE}">
      <dgm:prSet/>
      <dgm:spPr/>
      <dgm:t>
        <a:bodyPr/>
        <a:lstStyle/>
        <a:p>
          <a:endParaRPr lang="ru-RU"/>
        </a:p>
      </dgm:t>
    </dgm:pt>
    <dgm:pt modelId="{5D5291E3-75A4-4737-BE08-04CD92DC231B}" type="sibTrans" cxnId="{BDE8B8E9-402A-44F1-B439-0486181EF8DE}">
      <dgm:prSet/>
      <dgm:spPr/>
      <dgm:t>
        <a:bodyPr/>
        <a:lstStyle/>
        <a:p>
          <a:endParaRPr lang="ru-RU"/>
        </a:p>
      </dgm:t>
    </dgm:pt>
    <dgm:pt modelId="{12FFCFA1-447D-4E7A-B5E5-979B37EB74C9}">
      <dgm:prSet phldrT="[Текст]"/>
      <dgm:spPr/>
      <dgm:t>
        <a:bodyPr/>
        <a:lstStyle/>
        <a:p>
          <a:endParaRPr lang="ru-RU"/>
        </a:p>
      </dgm:t>
    </dgm:pt>
    <dgm:pt modelId="{DB45C1A3-1695-43A2-9D8C-8C288A167A72}" type="parTrans" cxnId="{F0549D08-570C-44C2-AE34-AE7D576D5590}">
      <dgm:prSet/>
      <dgm:spPr/>
      <dgm:t>
        <a:bodyPr/>
        <a:lstStyle/>
        <a:p>
          <a:endParaRPr lang="ru-RU"/>
        </a:p>
      </dgm:t>
    </dgm:pt>
    <dgm:pt modelId="{C5D60B97-3695-4446-AEBF-B6250730E3DF}" type="sibTrans" cxnId="{F0549D08-570C-44C2-AE34-AE7D576D5590}">
      <dgm:prSet/>
      <dgm:spPr/>
      <dgm:t>
        <a:bodyPr/>
        <a:lstStyle/>
        <a:p>
          <a:endParaRPr lang="ru-RU"/>
        </a:p>
      </dgm:t>
    </dgm:pt>
    <dgm:pt modelId="{A343A396-6B02-4124-B00B-17B735D9A9D5}">
      <dgm:prSet phldrT="[Текст]"/>
      <dgm:spPr/>
      <dgm:t>
        <a:bodyPr/>
        <a:lstStyle/>
        <a:p>
          <a:endParaRPr lang="ru-RU"/>
        </a:p>
      </dgm:t>
    </dgm:pt>
    <dgm:pt modelId="{B75B330A-585D-453C-AB50-C0E342E280A0}" type="parTrans" cxnId="{B080CB37-9E1D-49CC-8062-31E5E88B24EE}">
      <dgm:prSet/>
      <dgm:spPr/>
      <dgm:t>
        <a:bodyPr/>
        <a:lstStyle/>
        <a:p>
          <a:endParaRPr lang="ru-RU"/>
        </a:p>
      </dgm:t>
    </dgm:pt>
    <dgm:pt modelId="{C4F91952-C07B-4881-865D-EB0A99073E19}" type="sibTrans" cxnId="{B080CB37-9E1D-49CC-8062-31E5E88B24EE}">
      <dgm:prSet/>
      <dgm:spPr/>
      <dgm:t>
        <a:bodyPr/>
        <a:lstStyle/>
        <a:p>
          <a:endParaRPr lang="ru-RU"/>
        </a:p>
      </dgm:t>
    </dgm:pt>
    <dgm:pt modelId="{4D8F48AB-EE91-4222-95B1-B2B08ABFD701}">
      <dgm:prSet phldrT="[Текст]"/>
      <dgm:spPr/>
      <dgm:t>
        <a:bodyPr/>
        <a:lstStyle/>
        <a:p>
          <a:endParaRPr lang="ru-RU"/>
        </a:p>
      </dgm:t>
    </dgm:pt>
    <dgm:pt modelId="{B0EE8D77-A051-4BF9-A894-85BB0B1AB2AC}" type="parTrans" cxnId="{77AAEF1D-1CAE-4937-BC7C-A0EED8E61119}">
      <dgm:prSet/>
      <dgm:spPr/>
      <dgm:t>
        <a:bodyPr/>
        <a:lstStyle/>
        <a:p>
          <a:endParaRPr lang="ru-RU"/>
        </a:p>
      </dgm:t>
    </dgm:pt>
    <dgm:pt modelId="{C0A23763-8852-4984-B929-5086FCB8D3D9}" type="sibTrans" cxnId="{77AAEF1D-1CAE-4937-BC7C-A0EED8E61119}">
      <dgm:prSet/>
      <dgm:spPr/>
      <dgm:t>
        <a:bodyPr/>
        <a:lstStyle/>
        <a:p>
          <a:endParaRPr lang="ru-RU"/>
        </a:p>
      </dgm:t>
    </dgm:pt>
    <dgm:pt modelId="{C86DE76E-82CA-42E0-B368-5121BBCC421B}">
      <dgm:prSet phldrT="[Текст]"/>
      <dgm:spPr/>
      <dgm:t>
        <a:bodyPr/>
        <a:lstStyle/>
        <a:p>
          <a:endParaRPr lang="ru-RU"/>
        </a:p>
      </dgm:t>
    </dgm:pt>
    <dgm:pt modelId="{26EBE043-7652-44F7-8E74-227CD5DB7E8E}" type="parTrans" cxnId="{8012AA9A-F547-4584-B714-88C9A9D602FD}">
      <dgm:prSet/>
      <dgm:spPr/>
      <dgm:t>
        <a:bodyPr/>
        <a:lstStyle/>
        <a:p>
          <a:endParaRPr lang="ru-RU"/>
        </a:p>
      </dgm:t>
    </dgm:pt>
    <dgm:pt modelId="{86EA8C5E-49CB-4B1B-9AE7-54CEAA7CCCC9}" type="sibTrans" cxnId="{8012AA9A-F547-4584-B714-88C9A9D602FD}">
      <dgm:prSet/>
      <dgm:spPr/>
      <dgm:t>
        <a:bodyPr/>
        <a:lstStyle/>
        <a:p>
          <a:endParaRPr lang="ru-RU"/>
        </a:p>
      </dgm:t>
    </dgm:pt>
    <dgm:pt modelId="{872C1C2E-5E61-477D-8212-522204D78DC5}">
      <dgm:prSet/>
      <dgm:spPr>
        <a:xfrm>
          <a:off x="6202211" y="626090"/>
          <a:ext cx="2274445" cy="181955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289C8DC4-AE4B-4749-854C-B89DB20B7FE9}" type="parTrans" cxnId="{28967F78-4451-4523-89CE-8A28B571C350}">
      <dgm:prSet/>
      <dgm:spPr>
        <a:xfrm rot="18613181">
          <a:off x="5371362" y="2107839"/>
          <a:ext cx="2391745" cy="682333"/>
        </a:xfrm>
        <a:prstGeom prst="leftArrow">
          <a:avLst>
            <a:gd name="adj1" fmla="val 60000"/>
            <a:gd name="adj2" fmla="val 50000"/>
          </a:avLst>
        </a:prstGeo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ru-RU"/>
        </a:p>
      </dgm:t>
    </dgm:pt>
    <dgm:pt modelId="{AFB542B9-2DA2-4D55-9332-031806F9703A}" type="sibTrans" cxnId="{28967F78-4451-4523-89CE-8A28B571C350}">
      <dgm:prSet/>
      <dgm:spPr/>
      <dgm:t>
        <a:bodyPr/>
        <a:lstStyle/>
        <a:p>
          <a:endParaRPr lang="ru-RU"/>
        </a:p>
      </dgm:t>
    </dgm:pt>
    <dgm:pt modelId="{7DFF7738-3A32-4522-BF8D-AB838185C296}">
      <dgm:prSet/>
      <dgm:spPr>
        <a:xfrm>
          <a:off x="3704101" y="0"/>
          <a:ext cx="2274445" cy="181955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16388A5E-CD8D-4CBF-BA9C-C7774B0A8255}" type="parTrans" cxnId="{C4CB9F14-5409-455B-BC09-52072BBFAD5F}">
      <dgm:prSet/>
      <dgm:spPr>
        <a:xfrm rot="16244849">
          <a:off x="3694494" y="1700575"/>
          <a:ext cx="2264121" cy="682333"/>
        </a:xfrm>
        <a:prstGeom prst="leftArrow">
          <a:avLst>
            <a:gd name="adj1" fmla="val 60000"/>
            <a:gd name="adj2" fmla="val 50000"/>
          </a:avLst>
        </a:prstGeo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ru-RU"/>
        </a:p>
      </dgm:t>
    </dgm:pt>
    <dgm:pt modelId="{796DE75D-418A-467A-93FE-23165AFEEE84}" type="sibTrans" cxnId="{C4CB9F14-5409-455B-BC09-52072BBFAD5F}">
      <dgm:prSet/>
      <dgm:spPr/>
      <dgm:t>
        <a:bodyPr/>
        <a:lstStyle/>
        <a:p>
          <a:endParaRPr lang="ru-RU"/>
        </a:p>
      </dgm:t>
    </dgm:pt>
    <dgm:pt modelId="{D0DB7967-CA13-457D-949B-09C8B52C08CC}">
      <dgm:prSet/>
      <dgm:spPr>
        <a:xfrm>
          <a:off x="1119856" y="626095"/>
          <a:ext cx="2274445" cy="181955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E0FC882C-3A4D-4A8F-89D4-8C6E34301ACB}" type="sibTrans" cxnId="{E7BFD243-1E9C-4D19-8089-520C857FBDA4}">
      <dgm:prSet/>
      <dgm:spPr/>
      <dgm:t>
        <a:bodyPr/>
        <a:lstStyle/>
        <a:p>
          <a:endParaRPr lang="ru-RU"/>
        </a:p>
      </dgm:t>
    </dgm:pt>
    <dgm:pt modelId="{5C48A04A-2EBB-4C1A-978F-6BB7C7B09946}" type="parTrans" cxnId="{E7BFD243-1E9C-4D19-8089-520C857FBDA4}">
      <dgm:prSet/>
      <dgm:spPr>
        <a:xfrm rot="13792649">
          <a:off x="1832664" y="2107413"/>
          <a:ext cx="2387194" cy="682333"/>
        </a:xfrm>
        <a:prstGeom prst="leftArrow">
          <a:avLst>
            <a:gd name="adj1" fmla="val 60000"/>
            <a:gd name="adj2" fmla="val 50000"/>
          </a:avLst>
        </a:prstGeo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ru-RU"/>
        </a:p>
      </dgm:t>
    </dgm:pt>
    <dgm:pt modelId="{95DB5ED9-EFD2-4138-9B31-34A5672BDD2A}" type="pres">
      <dgm:prSet presAssocID="{5890F596-DDA0-481F-9651-F379CC60D9E0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AE263D0-220B-4168-9375-303C23D9D5B0}" type="pres">
      <dgm:prSet presAssocID="{4285C8A9-9CF2-43DE-9CFA-18092F431DF2}" presName="centerShape" presStyleLbl="node0" presStyleIdx="0" presStyleCnt="1" custScaleX="153628" custScaleY="103636" custLinFactNeighborX="1286" custLinFactNeighborY="-2180"/>
      <dgm:spPr/>
      <dgm:t>
        <a:bodyPr/>
        <a:lstStyle/>
        <a:p>
          <a:endParaRPr lang="ru-RU"/>
        </a:p>
      </dgm:t>
    </dgm:pt>
    <dgm:pt modelId="{CC2E12FC-A6F6-4523-ACD5-1AA4B0D422E3}" type="pres">
      <dgm:prSet presAssocID="{E18AFA15-4AAA-401C-A8C6-2FD69DBE801C}" presName="parTrans" presStyleLbl="bgSibTrans2D1" presStyleIdx="0" presStyleCnt="5" custLinFactNeighborX="23969" custLinFactNeighborY="2031"/>
      <dgm:spPr/>
      <dgm:t>
        <a:bodyPr/>
        <a:lstStyle/>
        <a:p>
          <a:endParaRPr lang="ru-RU"/>
        </a:p>
      </dgm:t>
    </dgm:pt>
    <dgm:pt modelId="{5FFC5013-727B-4A8F-802E-94AE86BDF47D}" type="pres">
      <dgm:prSet presAssocID="{2872A133-B952-4EF2-B1BD-32F3AED7995F}" presName="node" presStyleLbl="node1" presStyleIdx="0" presStyleCnt="5" custScaleX="112491" custScaleY="139975" custRadScaleRad="95199" custRadScaleInc="102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23883B-C45B-4B7A-A884-F685C574D8D0}" type="pres">
      <dgm:prSet presAssocID="{5C48A04A-2EBB-4C1A-978F-6BB7C7B09946}" presName="parTrans" presStyleLbl="bgSibTrans2D1" presStyleIdx="1" presStyleCnt="5"/>
      <dgm:spPr/>
      <dgm:t>
        <a:bodyPr/>
        <a:lstStyle/>
        <a:p>
          <a:endParaRPr lang="ru-RU"/>
        </a:p>
      </dgm:t>
    </dgm:pt>
    <dgm:pt modelId="{F880AE27-2E19-4677-B23E-D15C7522778B}" type="pres">
      <dgm:prSet presAssocID="{D0DB7967-CA13-457D-949B-09C8B52C08CC}" presName="node" presStyleLbl="node1" presStyleIdx="1" presStyleCnt="5" custRadScaleRad="113810" custRadScaleInc="202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38B5E5-64A1-480D-ACB8-CE8A292F73E8}" type="pres">
      <dgm:prSet presAssocID="{16388A5E-CD8D-4CBF-BA9C-C7774B0A8255}" presName="parTrans" presStyleLbl="bgSibTrans2D1" presStyleIdx="2" presStyleCnt="5"/>
      <dgm:spPr/>
      <dgm:t>
        <a:bodyPr/>
        <a:lstStyle/>
        <a:p>
          <a:endParaRPr lang="ru-RU"/>
        </a:p>
      </dgm:t>
    </dgm:pt>
    <dgm:pt modelId="{B5558A83-E9AF-49B6-ABB5-FB95611C6168}" type="pres">
      <dgm:prSet presAssocID="{7DFF7738-3A32-4522-BF8D-AB838185C296}" presName="node" presStyleLbl="node1" presStyleIdx="2" presStyleCnt="5" custRadScaleRad="109711" custRadScaleInc="56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E6B437-9ED0-4415-8707-FB1E15E8B7F8}" type="pres">
      <dgm:prSet presAssocID="{289C8DC4-AE4B-4749-854C-B89DB20B7FE9}" presName="parTrans" presStyleLbl="bgSibTrans2D1" presStyleIdx="3" presStyleCnt="5"/>
      <dgm:spPr/>
      <dgm:t>
        <a:bodyPr/>
        <a:lstStyle/>
        <a:p>
          <a:endParaRPr lang="ru-RU"/>
        </a:p>
      </dgm:t>
    </dgm:pt>
    <dgm:pt modelId="{9C85B7D8-B271-47B5-A930-129E7611B414}" type="pres">
      <dgm:prSet presAssocID="{872C1C2E-5E61-477D-8212-522204D78DC5}" presName="node" presStyleLbl="node1" presStyleIdx="3" presStyleCnt="5" custRadScaleRad="117187" custRadScaleInc="-144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9A7DD9-E105-4454-A502-266771565C14}" type="pres">
      <dgm:prSet presAssocID="{68650BA6-D4C6-46F3-9A8D-172BA6628A52}" presName="parTrans" presStyleLbl="bgSibTrans2D1" presStyleIdx="4" presStyleCnt="5" custLinFactNeighborX="-20250" custLinFactNeighborY="-4061"/>
      <dgm:spPr/>
      <dgm:t>
        <a:bodyPr/>
        <a:lstStyle/>
        <a:p>
          <a:endParaRPr lang="ru-RU"/>
        </a:p>
      </dgm:t>
    </dgm:pt>
    <dgm:pt modelId="{BA40728D-B5EB-45D1-8792-1D0CF0D6BD7A}" type="pres">
      <dgm:prSet presAssocID="{30AD2A14-01C8-4962-A8A5-FED3F362BF5E}" presName="node" presStyleLbl="node1" presStyleIdx="4" presStyleCnt="5" custScaleX="103373" custScaleY="130951" custRadScaleRad="98239" custRadScaleInc="-57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84F5DDB-888F-430B-9B7B-545BBD019D0C}" type="presOf" srcId="{289C8DC4-AE4B-4749-854C-B89DB20B7FE9}" destId="{D7E6B437-9ED0-4415-8707-FB1E15E8B7F8}" srcOrd="0" destOrd="0" presId="urn:microsoft.com/office/officeart/2005/8/layout/radial4"/>
    <dgm:cxn modelId="{81011AC9-7CA8-4954-916F-F651E7360622}" type="presOf" srcId="{5C48A04A-2EBB-4C1A-978F-6BB7C7B09946}" destId="{1423883B-C45B-4B7A-A884-F685C574D8D0}" srcOrd="0" destOrd="0" presId="urn:microsoft.com/office/officeart/2005/8/layout/radial4"/>
    <dgm:cxn modelId="{F0549D08-570C-44C2-AE34-AE7D576D5590}" srcId="{A16B0CBB-FA84-482D-8F9A-795FD9F30BE6}" destId="{12FFCFA1-447D-4E7A-B5E5-979B37EB74C9}" srcOrd="1" destOrd="0" parTransId="{DB45C1A3-1695-43A2-9D8C-8C288A167A72}" sibTransId="{C5D60B97-3695-4446-AEBF-B6250730E3DF}"/>
    <dgm:cxn modelId="{8012AA9A-F547-4584-B714-88C9A9D602FD}" srcId="{A343A396-6B02-4124-B00B-17B735D9A9D5}" destId="{C86DE76E-82CA-42E0-B368-5121BBCC421B}" srcOrd="1" destOrd="0" parTransId="{26EBE043-7652-44F7-8E74-227CD5DB7E8E}" sibTransId="{86EA8C5E-49CB-4B1B-9AE7-54CEAA7CCCC9}"/>
    <dgm:cxn modelId="{77AAEF1D-1CAE-4937-BC7C-A0EED8E61119}" srcId="{A343A396-6B02-4124-B00B-17B735D9A9D5}" destId="{4D8F48AB-EE91-4222-95B1-B2B08ABFD701}" srcOrd="0" destOrd="0" parTransId="{B0EE8D77-A051-4BF9-A894-85BB0B1AB2AC}" sibTransId="{C0A23763-8852-4984-B929-5086FCB8D3D9}"/>
    <dgm:cxn modelId="{66810D66-F0AC-4D8D-B7A5-33B32476D10F}" type="presOf" srcId="{4285C8A9-9CF2-43DE-9CFA-18092F431DF2}" destId="{4AE263D0-220B-4168-9375-303C23D9D5B0}" srcOrd="0" destOrd="0" presId="urn:microsoft.com/office/officeart/2005/8/layout/radial4"/>
    <dgm:cxn modelId="{199C0D6F-4940-4646-A07C-D0B06F4D1283}" type="presOf" srcId="{7DFF7738-3A32-4522-BF8D-AB838185C296}" destId="{B5558A83-E9AF-49B6-ABB5-FB95611C6168}" srcOrd="0" destOrd="0" presId="urn:microsoft.com/office/officeart/2005/8/layout/radial4"/>
    <dgm:cxn modelId="{78815312-7608-4354-8F93-1B191B12066B}" type="presOf" srcId="{68650BA6-D4C6-46F3-9A8D-172BA6628A52}" destId="{A79A7DD9-E105-4454-A502-266771565C14}" srcOrd="0" destOrd="0" presId="urn:microsoft.com/office/officeart/2005/8/layout/radial4"/>
    <dgm:cxn modelId="{BDE8B8E9-402A-44F1-B439-0486181EF8DE}" srcId="{A16B0CBB-FA84-482D-8F9A-795FD9F30BE6}" destId="{6DF48BA0-2B54-4358-ACCA-2D6D5E12236E}" srcOrd="0" destOrd="0" parTransId="{465851DB-874F-424F-853D-D7F35267C42C}" sibTransId="{5D5291E3-75A4-4737-BE08-04CD92DC231B}"/>
    <dgm:cxn modelId="{9B492B5E-E403-47B6-8678-ECAE22AFAF62}" srcId="{5890F596-DDA0-481F-9651-F379CC60D9E0}" destId="{4285C8A9-9CF2-43DE-9CFA-18092F431DF2}" srcOrd="0" destOrd="0" parTransId="{60137619-9AFF-4864-B9D3-9B6A4F721258}" sibTransId="{EC0D32C3-3175-45AA-800C-A0B56D572AB4}"/>
    <dgm:cxn modelId="{89FC541F-445E-4A42-BE93-02553D4D8721}" type="presOf" srcId="{D0DB7967-CA13-457D-949B-09C8B52C08CC}" destId="{F880AE27-2E19-4677-B23E-D15C7522778B}" srcOrd="0" destOrd="0" presId="urn:microsoft.com/office/officeart/2005/8/layout/radial4"/>
    <dgm:cxn modelId="{28967F78-4451-4523-89CE-8A28B571C350}" srcId="{4285C8A9-9CF2-43DE-9CFA-18092F431DF2}" destId="{872C1C2E-5E61-477D-8212-522204D78DC5}" srcOrd="3" destOrd="0" parTransId="{289C8DC4-AE4B-4749-854C-B89DB20B7FE9}" sibTransId="{AFB542B9-2DA2-4D55-9332-031806F9703A}"/>
    <dgm:cxn modelId="{6AFDEDD4-1F1B-4F86-8CA5-B5514F607D8A}" type="presOf" srcId="{2872A133-B952-4EF2-B1BD-32F3AED7995F}" destId="{5FFC5013-727B-4A8F-802E-94AE86BDF47D}" srcOrd="0" destOrd="0" presId="urn:microsoft.com/office/officeart/2005/8/layout/radial4"/>
    <dgm:cxn modelId="{6B6482A7-B772-48D7-B91B-046F94569E0B}" type="presOf" srcId="{E18AFA15-4AAA-401C-A8C6-2FD69DBE801C}" destId="{CC2E12FC-A6F6-4523-ACD5-1AA4B0D422E3}" srcOrd="0" destOrd="0" presId="urn:microsoft.com/office/officeart/2005/8/layout/radial4"/>
    <dgm:cxn modelId="{BB6E073D-6218-4885-907A-07B035E60F39}" type="presOf" srcId="{16388A5E-CD8D-4CBF-BA9C-C7774B0A8255}" destId="{E338B5E5-64A1-480D-ACB8-CE8A292F73E8}" srcOrd="0" destOrd="0" presId="urn:microsoft.com/office/officeart/2005/8/layout/radial4"/>
    <dgm:cxn modelId="{16F49AFF-DCBF-467B-8C05-8E25AF233B9B}" srcId="{5890F596-DDA0-481F-9651-F379CC60D9E0}" destId="{A16B0CBB-FA84-482D-8F9A-795FD9F30BE6}" srcOrd="1" destOrd="0" parTransId="{4EF131E3-22D0-417C-BBDD-B1718184D756}" sibTransId="{23F0DB98-6743-4659-9AD4-544045AD2EA4}"/>
    <dgm:cxn modelId="{39BF3BA6-6D14-46BD-B42B-135CE2EBF981}" type="presOf" srcId="{872C1C2E-5E61-477D-8212-522204D78DC5}" destId="{9C85B7D8-B271-47B5-A930-129E7611B414}" srcOrd="0" destOrd="0" presId="urn:microsoft.com/office/officeart/2005/8/layout/radial4"/>
    <dgm:cxn modelId="{270F4409-90A1-43B1-96C4-56A0B4852059}" srcId="{4285C8A9-9CF2-43DE-9CFA-18092F431DF2}" destId="{30AD2A14-01C8-4962-A8A5-FED3F362BF5E}" srcOrd="4" destOrd="0" parTransId="{68650BA6-D4C6-46F3-9A8D-172BA6628A52}" sibTransId="{8AC57B1C-3FD6-40BC-8C28-D50FA89C688E}"/>
    <dgm:cxn modelId="{B080CB37-9E1D-49CC-8062-31E5E88B24EE}" srcId="{5890F596-DDA0-481F-9651-F379CC60D9E0}" destId="{A343A396-6B02-4124-B00B-17B735D9A9D5}" srcOrd="2" destOrd="0" parTransId="{B75B330A-585D-453C-AB50-C0E342E280A0}" sibTransId="{C4F91952-C07B-4881-865D-EB0A99073E19}"/>
    <dgm:cxn modelId="{CD45D3CF-3CC1-4671-876A-A83820B5B578}" type="presOf" srcId="{5890F596-DDA0-481F-9651-F379CC60D9E0}" destId="{95DB5ED9-EFD2-4138-9B31-34A5672BDD2A}" srcOrd="0" destOrd="0" presId="urn:microsoft.com/office/officeart/2005/8/layout/radial4"/>
    <dgm:cxn modelId="{E7BFD243-1E9C-4D19-8089-520C857FBDA4}" srcId="{4285C8A9-9CF2-43DE-9CFA-18092F431DF2}" destId="{D0DB7967-CA13-457D-949B-09C8B52C08CC}" srcOrd="1" destOrd="0" parTransId="{5C48A04A-2EBB-4C1A-978F-6BB7C7B09946}" sibTransId="{E0FC882C-3A4D-4A8F-89D4-8C6E34301ACB}"/>
    <dgm:cxn modelId="{C4CB9F14-5409-455B-BC09-52072BBFAD5F}" srcId="{4285C8A9-9CF2-43DE-9CFA-18092F431DF2}" destId="{7DFF7738-3A32-4522-BF8D-AB838185C296}" srcOrd="2" destOrd="0" parTransId="{16388A5E-CD8D-4CBF-BA9C-C7774B0A8255}" sibTransId="{796DE75D-418A-467A-93FE-23165AFEEE84}"/>
    <dgm:cxn modelId="{890DBC9F-18FB-4155-9DC1-652DF97D155B}" srcId="{4285C8A9-9CF2-43DE-9CFA-18092F431DF2}" destId="{2872A133-B952-4EF2-B1BD-32F3AED7995F}" srcOrd="0" destOrd="0" parTransId="{E18AFA15-4AAA-401C-A8C6-2FD69DBE801C}" sibTransId="{91545F47-9082-4E98-86AC-401439489DB9}"/>
    <dgm:cxn modelId="{B9F2E84F-9DBE-4814-8FE0-B2BF8ABAB8CD}" type="presOf" srcId="{30AD2A14-01C8-4962-A8A5-FED3F362BF5E}" destId="{BA40728D-B5EB-45D1-8792-1D0CF0D6BD7A}" srcOrd="0" destOrd="0" presId="urn:microsoft.com/office/officeart/2005/8/layout/radial4"/>
    <dgm:cxn modelId="{73083B27-A6FD-47A2-B37A-8A63A4DB6263}" type="presParOf" srcId="{95DB5ED9-EFD2-4138-9B31-34A5672BDD2A}" destId="{4AE263D0-220B-4168-9375-303C23D9D5B0}" srcOrd="0" destOrd="0" presId="urn:microsoft.com/office/officeart/2005/8/layout/radial4"/>
    <dgm:cxn modelId="{16BEEE2A-D7E1-4E85-A351-5B20C5A21378}" type="presParOf" srcId="{95DB5ED9-EFD2-4138-9B31-34A5672BDD2A}" destId="{CC2E12FC-A6F6-4523-ACD5-1AA4B0D422E3}" srcOrd="1" destOrd="0" presId="urn:microsoft.com/office/officeart/2005/8/layout/radial4"/>
    <dgm:cxn modelId="{8F249824-A909-467A-AAC5-2599E32B6E83}" type="presParOf" srcId="{95DB5ED9-EFD2-4138-9B31-34A5672BDD2A}" destId="{5FFC5013-727B-4A8F-802E-94AE86BDF47D}" srcOrd="2" destOrd="0" presId="urn:microsoft.com/office/officeart/2005/8/layout/radial4"/>
    <dgm:cxn modelId="{E864B9B3-6C4E-4EAB-B1FD-1AE4B529907D}" type="presParOf" srcId="{95DB5ED9-EFD2-4138-9B31-34A5672BDD2A}" destId="{1423883B-C45B-4B7A-A884-F685C574D8D0}" srcOrd="3" destOrd="0" presId="urn:microsoft.com/office/officeart/2005/8/layout/radial4"/>
    <dgm:cxn modelId="{ED0F4925-5DBC-45CD-A488-FAF635861179}" type="presParOf" srcId="{95DB5ED9-EFD2-4138-9B31-34A5672BDD2A}" destId="{F880AE27-2E19-4677-B23E-D15C7522778B}" srcOrd="4" destOrd="0" presId="urn:microsoft.com/office/officeart/2005/8/layout/radial4"/>
    <dgm:cxn modelId="{A36F5A61-D365-40C5-BB75-F5B3165A43CE}" type="presParOf" srcId="{95DB5ED9-EFD2-4138-9B31-34A5672BDD2A}" destId="{E338B5E5-64A1-480D-ACB8-CE8A292F73E8}" srcOrd="5" destOrd="0" presId="urn:microsoft.com/office/officeart/2005/8/layout/radial4"/>
    <dgm:cxn modelId="{CB3B5B02-3021-41B1-B9F6-DF9078DD9713}" type="presParOf" srcId="{95DB5ED9-EFD2-4138-9B31-34A5672BDD2A}" destId="{B5558A83-E9AF-49B6-ABB5-FB95611C6168}" srcOrd="6" destOrd="0" presId="urn:microsoft.com/office/officeart/2005/8/layout/radial4"/>
    <dgm:cxn modelId="{ED5AFC43-355E-4FF2-A372-EB0EFFB46AF5}" type="presParOf" srcId="{95DB5ED9-EFD2-4138-9B31-34A5672BDD2A}" destId="{D7E6B437-9ED0-4415-8707-FB1E15E8B7F8}" srcOrd="7" destOrd="0" presId="urn:microsoft.com/office/officeart/2005/8/layout/radial4"/>
    <dgm:cxn modelId="{FD484E4B-92E1-4748-8489-E09425792177}" type="presParOf" srcId="{95DB5ED9-EFD2-4138-9B31-34A5672BDD2A}" destId="{9C85B7D8-B271-47B5-A930-129E7611B414}" srcOrd="8" destOrd="0" presId="urn:microsoft.com/office/officeart/2005/8/layout/radial4"/>
    <dgm:cxn modelId="{AC26F5AA-39A2-45D7-A91A-12F49A461DD2}" type="presParOf" srcId="{95DB5ED9-EFD2-4138-9B31-34A5672BDD2A}" destId="{A79A7DD9-E105-4454-A502-266771565C14}" srcOrd="9" destOrd="0" presId="urn:microsoft.com/office/officeart/2005/8/layout/radial4"/>
    <dgm:cxn modelId="{CB9983F3-255D-4A93-BF68-763443764003}" type="presParOf" srcId="{95DB5ED9-EFD2-4138-9B31-34A5672BDD2A}" destId="{BA40728D-B5EB-45D1-8792-1D0CF0D6BD7A}" srcOrd="10" destOrd="0" presId="urn:microsoft.com/office/officeart/2005/8/layout/radial4"/>
  </dgm:cxnLst>
  <dgm:bg>
    <a:noFill/>
  </dgm:bg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72AAFFD-5716-49C5-B7BC-E02800024A93}" type="doc">
      <dgm:prSet loTypeId="urn:microsoft.com/office/officeart/2005/8/layout/vList2" loCatId="list" qsTypeId="urn:microsoft.com/office/officeart/2005/8/quickstyle/simple1#5" qsCatId="simple" csTypeId="urn:microsoft.com/office/officeart/2005/8/colors/accent6_2" csCatId="accent6"/>
      <dgm:spPr/>
      <dgm:t>
        <a:bodyPr/>
        <a:lstStyle/>
        <a:p>
          <a:endParaRPr lang="ru-RU"/>
        </a:p>
      </dgm:t>
    </dgm:pt>
    <dgm:pt modelId="{7574A267-A82D-4292-A6E4-BA1262B7DC42}">
      <dgm:prSet/>
      <dgm:spPr/>
      <dgm:t>
        <a:bodyPr/>
        <a:lstStyle/>
        <a:p>
          <a:pPr rtl="0"/>
          <a:r>
            <a:rPr lang="ru-RU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Велика роль в </a:t>
          </a:r>
          <a:r>
            <a:rPr lang="ru-RU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організації</a:t>
          </a:r>
          <a:r>
            <a:rPr lang="ru-RU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навчально-виховного</a:t>
          </a:r>
          <a:r>
            <a:rPr lang="ru-RU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процесу</a:t>
          </a:r>
          <a:r>
            <a:rPr lang="ru-RU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відводиться</a:t>
          </a:r>
          <a:r>
            <a:rPr lang="ru-RU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майстру</a:t>
          </a:r>
          <a:r>
            <a:rPr lang="ru-RU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виробничого</a:t>
          </a:r>
          <a:r>
            <a:rPr lang="ru-RU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навчання</a:t>
          </a:r>
          <a:r>
            <a:rPr lang="ru-RU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адже</a:t>
          </a:r>
          <a:r>
            <a:rPr lang="ru-RU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його</a:t>
          </a:r>
          <a:r>
            <a:rPr lang="ru-RU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роль  на </a:t>
          </a:r>
          <a:r>
            <a:rPr lang="ru-RU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уроці</a:t>
          </a:r>
          <a:r>
            <a:rPr lang="ru-RU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є</a:t>
          </a:r>
          <a:r>
            <a:rPr lang="ru-RU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особливою –  </a:t>
          </a:r>
          <a:r>
            <a:rPr lang="ru-RU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він</a:t>
          </a:r>
          <a:r>
            <a:rPr lang="ru-RU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показує</a:t>
          </a:r>
          <a:r>
            <a:rPr lang="ru-RU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учням</a:t>
          </a:r>
          <a:r>
            <a:rPr lang="ru-RU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виробничі</a:t>
          </a:r>
          <a:r>
            <a:rPr lang="ru-RU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прийоми</a:t>
          </a:r>
          <a:r>
            <a:rPr lang="ru-RU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які</a:t>
          </a:r>
          <a:r>
            <a:rPr lang="ru-RU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формують</a:t>
          </a:r>
          <a:r>
            <a:rPr lang="ru-RU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в них </a:t>
          </a:r>
          <a:r>
            <a:rPr lang="ru-RU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точні</a:t>
          </a:r>
          <a:r>
            <a:rPr lang="ru-RU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й</a:t>
          </a:r>
          <a:r>
            <a:rPr lang="ru-RU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конкретні</a:t>
          </a:r>
          <a:r>
            <a:rPr lang="ru-RU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способи</a:t>
          </a:r>
          <a:r>
            <a:rPr lang="ru-RU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виконання</a:t>
          </a:r>
          <a:r>
            <a:rPr lang="ru-RU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трудових</a:t>
          </a:r>
          <a:r>
            <a:rPr lang="ru-RU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дій</a:t>
          </a:r>
          <a:r>
            <a:rPr lang="ru-RU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учні</a:t>
          </a:r>
          <a:r>
            <a:rPr lang="ru-RU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відпрацьовують</a:t>
          </a:r>
          <a:r>
            <a:rPr lang="ru-RU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трудові</a:t>
          </a:r>
          <a:r>
            <a:rPr lang="ru-RU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прийоми</a:t>
          </a:r>
          <a:r>
            <a:rPr lang="ru-RU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 </a:t>
          </a:r>
          <a:r>
            <a:rPr lang="ru-RU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оволодівають</a:t>
          </a:r>
          <a:r>
            <a:rPr lang="ru-RU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сучасними</a:t>
          </a:r>
          <a:r>
            <a:rPr lang="ru-RU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способами </a:t>
          </a:r>
          <a:r>
            <a:rPr lang="ru-RU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виконання</a:t>
          </a:r>
          <a:r>
            <a:rPr lang="ru-RU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робіт</a:t>
          </a:r>
          <a:r>
            <a:rPr lang="ru-RU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Тому </a:t>
          </a:r>
          <a:r>
            <a:rPr lang="uk-UA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 своїй педагогічній діяльності велику перевагу надаю саме впровадженню інновацій в навчально-виховний процес. Доповнення традиційних методів та прийомів роботи інноваційними дає значно кращий результат: активізує мислення, мотивує навчання, заохочує самовираження   учнів. </a:t>
          </a:r>
          <a:endParaRPr lang="ru-RU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E6E85E-DA56-4887-AAF3-37D43AC3A19E}" type="parTrans" cxnId="{E629CFC5-9BD9-4E4C-842C-085CA0ED8C68}">
      <dgm:prSet/>
      <dgm:spPr/>
      <dgm:t>
        <a:bodyPr/>
        <a:lstStyle/>
        <a:p>
          <a:endParaRPr lang="ru-RU"/>
        </a:p>
      </dgm:t>
    </dgm:pt>
    <dgm:pt modelId="{90361D6B-762A-4389-A8E4-AEF983B4413B}" type="sibTrans" cxnId="{E629CFC5-9BD9-4E4C-842C-085CA0ED8C68}">
      <dgm:prSet/>
      <dgm:spPr/>
      <dgm:t>
        <a:bodyPr/>
        <a:lstStyle/>
        <a:p>
          <a:endParaRPr lang="ru-RU"/>
        </a:p>
      </dgm:t>
    </dgm:pt>
    <dgm:pt modelId="{456EADF5-151D-4A0F-9841-741A6DAFBD3D}" type="pres">
      <dgm:prSet presAssocID="{872AAFFD-5716-49C5-B7BC-E02800024A9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D2A1732-2ED6-4ECD-AAF2-E39F14E27529}" type="pres">
      <dgm:prSet presAssocID="{7574A267-A82D-4292-A6E4-BA1262B7DC42}" presName="parentText" presStyleLbl="node1" presStyleIdx="0" presStyleCnt="1" custLinFactNeighborX="-30023" custLinFactNeighborY="-80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629CFC5-9BD9-4E4C-842C-085CA0ED8C68}" srcId="{872AAFFD-5716-49C5-B7BC-E02800024A93}" destId="{7574A267-A82D-4292-A6E4-BA1262B7DC42}" srcOrd="0" destOrd="0" parTransId="{9DE6E85E-DA56-4887-AAF3-37D43AC3A19E}" sibTransId="{90361D6B-762A-4389-A8E4-AEF983B4413B}"/>
    <dgm:cxn modelId="{3FB98ADC-9579-43D8-B06B-7A890AAC1A95}" type="presOf" srcId="{872AAFFD-5716-49C5-B7BC-E02800024A93}" destId="{456EADF5-151D-4A0F-9841-741A6DAFBD3D}" srcOrd="0" destOrd="0" presId="urn:microsoft.com/office/officeart/2005/8/layout/vList2"/>
    <dgm:cxn modelId="{F56FFFE6-DF62-4758-8BA5-0821AF0648EC}" type="presOf" srcId="{7574A267-A82D-4292-A6E4-BA1262B7DC42}" destId="{ED2A1732-2ED6-4ECD-AAF2-E39F14E27529}" srcOrd="0" destOrd="0" presId="urn:microsoft.com/office/officeart/2005/8/layout/vList2"/>
    <dgm:cxn modelId="{B0FCECA1-64EC-487B-A4FE-82FFBAE072AD}" type="presParOf" srcId="{456EADF5-151D-4A0F-9841-741A6DAFBD3D}" destId="{ED2A1732-2ED6-4ECD-AAF2-E39F14E27529}" srcOrd="0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4049B9F-687F-42E0-AD73-0152BCECD9C9}" type="doc">
      <dgm:prSet loTypeId="urn:microsoft.com/office/officeart/2005/8/layout/list1" loCatId="list" qsTypeId="urn:microsoft.com/office/officeart/2005/8/quickstyle/simple1#6" qsCatId="simple" csTypeId="urn:microsoft.com/office/officeart/2005/8/colors/accent1_2#5" csCatId="accent1" phldr="1"/>
      <dgm:spPr/>
      <dgm:t>
        <a:bodyPr/>
        <a:lstStyle/>
        <a:p>
          <a:endParaRPr lang="ru-RU"/>
        </a:p>
      </dgm:t>
    </dgm:pt>
    <dgm:pt modelId="{403F7C46-D2C7-4457-8C8E-00286F2F497E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pPr algn="ctr" rtl="0"/>
          <a:r>
            <a:rPr lang="uk-UA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Підвищення педагогічної </a:t>
          </a:r>
          <a:br>
            <a:rPr lang="uk-UA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uk-UA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майстерності.</a:t>
          </a:r>
          <a:endParaRPr lang="ru-RU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2498C26-6816-49C1-9F89-AE049501160F}" type="parTrans" cxnId="{DEEEEBBC-03BE-47B5-A684-EE08E3056E7B}">
      <dgm:prSet/>
      <dgm:spPr/>
      <dgm:t>
        <a:bodyPr/>
        <a:lstStyle/>
        <a:p>
          <a:endParaRPr lang="ru-RU"/>
        </a:p>
      </dgm:t>
    </dgm:pt>
    <dgm:pt modelId="{9F59F168-D7E6-41D9-8921-E74EAFF40D95}" type="sibTrans" cxnId="{DEEEEBBC-03BE-47B5-A684-EE08E3056E7B}">
      <dgm:prSet/>
      <dgm:spPr/>
      <dgm:t>
        <a:bodyPr/>
        <a:lstStyle/>
        <a:p>
          <a:endParaRPr lang="ru-RU"/>
        </a:p>
      </dgm:t>
    </dgm:pt>
    <dgm:pt modelId="{431553E5-A904-41B7-A56E-9587AE7F8AC7}" type="pres">
      <dgm:prSet presAssocID="{64049B9F-687F-42E0-AD73-0152BCECD9C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1147AC4-D490-4F03-8C1D-D0C785E6CBC1}" type="pres">
      <dgm:prSet presAssocID="{403F7C46-D2C7-4457-8C8E-00286F2F497E}" presName="parentLin" presStyleCnt="0"/>
      <dgm:spPr/>
    </dgm:pt>
    <dgm:pt modelId="{A8F77084-7222-4935-B8A4-7581206340A6}" type="pres">
      <dgm:prSet presAssocID="{403F7C46-D2C7-4457-8C8E-00286F2F497E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98FBBAF6-AA57-4695-BC55-AB9F9907850C}" type="pres">
      <dgm:prSet presAssocID="{403F7C46-D2C7-4457-8C8E-00286F2F497E}" presName="parentText" presStyleLbl="node1" presStyleIdx="0" presStyleCnt="1" custScaleX="142997" custLinFactNeighborX="-4964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D6D657-B49B-461C-AC49-0ABFC49DD420}" type="pres">
      <dgm:prSet presAssocID="{403F7C46-D2C7-4457-8C8E-00286F2F497E}" presName="negativeSpace" presStyleCnt="0"/>
      <dgm:spPr/>
    </dgm:pt>
    <dgm:pt modelId="{0D7FCD6D-E83C-4FEF-9451-71EF34BDC564}" type="pres">
      <dgm:prSet presAssocID="{403F7C46-D2C7-4457-8C8E-00286F2F497E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F68E5020-8661-4CFA-B1A9-711D4EE13CC0}" type="presOf" srcId="{403F7C46-D2C7-4457-8C8E-00286F2F497E}" destId="{A8F77084-7222-4935-B8A4-7581206340A6}" srcOrd="0" destOrd="0" presId="urn:microsoft.com/office/officeart/2005/8/layout/list1"/>
    <dgm:cxn modelId="{58A9AE07-D0D9-4142-89BD-A6FE5950E652}" type="presOf" srcId="{64049B9F-687F-42E0-AD73-0152BCECD9C9}" destId="{431553E5-A904-41B7-A56E-9587AE7F8AC7}" srcOrd="0" destOrd="0" presId="urn:microsoft.com/office/officeart/2005/8/layout/list1"/>
    <dgm:cxn modelId="{DEEEEBBC-03BE-47B5-A684-EE08E3056E7B}" srcId="{64049B9F-687F-42E0-AD73-0152BCECD9C9}" destId="{403F7C46-D2C7-4457-8C8E-00286F2F497E}" srcOrd="0" destOrd="0" parTransId="{52498C26-6816-49C1-9F89-AE049501160F}" sibTransId="{9F59F168-D7E6-41D9-8921-E74EAFF40D95}"/>
    <dgm:cxn modelId="{16D51E82-4F0C-4F15-8504-A1E71D450258}" type="presOf" srcId="{403F7C46-D2C7-4457-8C8E-00286F2F497E}" destId="{98FBBAF6-AA57-4695-BC55-AB9F9907850C}" srcOrd="1" destOrd="0" presId="urn:microsoft.com/office/officeart/2005/8/layout/list1"/>
    <dgm:cxn modelId="{62CBD7A2-A107-4BE8-9097-958D1193F997}" type="presParOf" srcId="{431553E5-A904-41B7-A56E-9587AE7F8AC7}" destId="{F1147AC4-D490-4F03-8C1D-D0C785E6CBC1}" srcOrd="0" destOrd="0" presId="urn:microsoft.com/office/officeart/2005/8/layout/list1"/>
    <dgm:cxn modelId="{87C7F067-2534-4CA3-9FDF-D6B3C4470670}" type="presParOf" srcId="{F1147AC4-D490-4F03-8C1D-D0C785E6CBC1}" destId="{A8F77084-7222-4935-B8A4-7581206340A6}" srcOrd="0" destOrd="0" presId="urn:microsoft.com/office/officeart/2005/8/layout/list1"/>
    <dgm:cxn modelId="{AA502B03-7696-4A60-93B5-802446BEE267}" type="presParOf" srcId="{F1147AC4-D490-4F03-8C1D-D0C785E6CBC1}" destId="{98FBBAF6-AA57-4695-BC55-AB9F9907850C}" srcOrd="1" destOrd="0" presId="urn:microsoft.com/office/officeart/2005/8/layout/list1"/>
    <dgm:cxn modelId="{8F87D33B-FFDD-4826-B70E-423251E4DC17}" type="presParOf" srcId="{431553E5-A904-41B7-A56E-9587AE7F8AC7}" destId="{A9D6D657-B49B-461C-AC49-0ABFC49DD420}" srcOrd="1" destOrd="0" presId="urn:microsoft.com/office/officeart/2005/8/layout/list1"/>
    <dgm:cxn modelId="{0881AF66-C066-45FC-9089-406148CF1906}" type="presParOf" srcId="{431553E5-A904-41B7-A56E-9587AE7F8AC7}" destId="{0D7FCD6D-E83C-4FEF-9451-71EF34BDC564}" srcOrd="2" destOrd="0" presId="urn:microsoft.com/office/officeart/2005/8/layout/list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7EDD533-6E50-4824-AF77-2D412E8C03C3}" type="doc">
      <dgm:prSet loTypeId="urn:microsoft.com/office/officeart/2005/8/layout/vList2" loCatId="list" qsTypeId="urn:microsoft.com/office/officeart/2005/8/quickstyle/simple1#7" qsCatId="simple" csTypeId="urn:microsoft.com/office/officeart/2005/8/colors/accent1_2#6" csCatId="accent1" phldr="1"/>
      <dgm:spPr/>
      <dgm:t>
        <a:bodyPr/>
        <a:lstStyle/>
        <a:p>
          <a:endParaRPr lang="ru-RU"/>
        </a:p>
      </dgm:t>
    </dgm:pt>
    <dgm:pt modelId="{233620DB-648A-4D53-80E9-FDA4BCAE25D3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lang="uk-UA" sz="3200" b="1" dirty="0" smtClean="0">
              <a:solidFill>
                <a:schemeClr val="tx1"/>
              </a:solidFill>
            </a:rPr>
            <a:t>Науково – методична діяльність</a:t>
          </a:r>
          <a:r>
            <a:rPr lang="ru-RU" sz="3200" b="1" dirty="0" smtClean="0">
              <a:solidFill>
                <a:schemeClr val="bg1"/>
              </a:solidFill>
            </a:rPr>
            <a:t/>
          </a:r>
          <a:br>
            <a:rPr lang="ru-RU" sz="3200" b="1" dirty="0" smtClean="0">
              <a:solidFill>
                <a:schemeClr val="bg1"/>
              </a:solidFill>
            </a:rPr>
          </a:br>
          <a:endParaRPr lang="ru-RU" sz="3200" b="1" dirty="0">
            <a:solidFill>
              <a:schemeClr val="bg1"/>
            </a:solidFill>
          </a:endParaRPr>
        </a:p>
      </dgm:t>
    </dgm:pt>
    <dgm:pt modelId="{7A2C9201-07AC-40C2-9BDC-C0F52EAFB24B}" type="parTrans" cxnId="{1DE79F5A-5245-4F85-B99E-343D4EBBFA8B}">
      <dgm:prSet/>
      <dgm:spPr/>
      <dgm:t>
        <a:bodyPr/>
        <a:lstStyle/>
        <a:p>
          <a:endParaRPr lang="ru-RU"/>
        </a:p>
      </dgm:t>
    </dgm:pt>
    <dgm:pt modelId="{A642836A-4613-469F-B255-4738D69ED5C3}" type="sibTrans" cxnId="{1DE79F5A-5245-4F85-B99E-343D4EBBFA8B}">
      <dgm:prSet/>
      <dgm:spPr/>
      <dgm:t>
        <a:bodyPr/>
        <a:lstStyle/>
        <a:p>
          <a:endParaRPr lang="ru-RU"/>
        </a:p>
      </dgm:t>
    </dgm:pt>
    <dgm:pt modelId="{96DB64EB-117C-4B87-9941-F71632C02800}" type="pres">
      <dgm:prSet presAssocID="{C7EDD533-6E50-4824-AF77-2D412E8C03C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CBCDE3C-FFDE-4CD0-BDAD-B50692573111}" type="pres">
      <dgm:prSet presAssocID="{233620DB-648A-4D53-80E9-FDA4BCAE25D3}" presName="parentText" presStyleLbl="node1" presStyleIdx="0" presStyleCnt="1" custLinFactNeighborX="926" custLinFactNeighborY="-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CD3324D-81E9-4958-9D9D-F55EC2E43E5E}" type="presOf" srcId="{C7EDD533-6E50-4824-AF77-2D412E8C03C3}" destId="{96DB64EB-117C-4B87-9941-F71632C02800}" srcOrd="0" destOrd="0" presId="urn:microsoft.com/office/officeart/2005/8/layout/vList2"/>
    <dgm:cxn modelId="{1DE79F5A-5245-4F85-B99E-343D4EBBFA8B}" srcId="{C7EDD533-6E50-4824-AF77-2D412E8C03C3}" destId="{233620DB-648A-4D53-80E9-FDA4BCAE25D3}" srcOrd="0" destOrd="0" parTransId="{7A2C9201-07AC-40C2-9BDC-C0F52EAFB24B}" sibTransId="{A642836A-4613-469F-B255-4738D69ED5C3}"/>
    <dgm:cxn modelId="{EAC557CE-B82A-4F52-B530-05ECDC0C1646}" type="presOf" srcId="{233620DB-648A-4D53-80E9-FDA4BCAE25D3}" destId="{FCBCDE3C-FFDE-4CD0-BDAD-B50692573111}" srcOrd="0" destOrd="0" presId="urn:microsoft.com/office/officeart/2005/8/layout/vList2"/>
    <dgm:cxn modelId="{1480E418-9713-486E-A56B-B2576843D138}" type="presParOf" srcId="{96DB64EB-117C-4B87-9941-F71632C02800}" destId="{FCBCDE3C-FFDE-4CD0-BDAD-B50692573111}" srcOrd="0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C314FD5-FDEF-481B-AA84-706D2E13AF88}" type="doc">
      <dgm:prSet loTypeId="urn:microsoft.com/office/officeart/2005/8/layout/vList2" loCatId="list" qsTypeId="urn:microsoft.com/office/officeart/2005/8/quickstyle/simple1#8" qsCatId="simple" csTypeId="urn:microsoft.com/office/officeart/2005/8/colors/accent1_2#7" csCatId="accent1" phldr="1"/>
      <dgm:spPr/>
      <dgm:t>
        <a:bodyPr/>
        <a:lstStyle/>
        <a:p>
          <a:endParaRPr lang="ru-RU"/>
        </a:p>
      </dgm:t>
    </dgm:pt>
    <dgm:pt modelId="{3E85D2FB-878D-4F89-B5B6-4E35028B6756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uk-UA" sz="2400" b="1" dirty="0" smtClean="0">
              <a:solidFill>
                <a:schemeClr val="tx1"/>
              </a:solidFill>
            </a:rPr>
            <a:t>Створення навчальної та плануючої документації;</a:t>
          </a:r>
          <a:endParaRPr lang="ru-RU" sz="2400" dirty="0">
            <a:solidFill>
              <a:schemeClr val="tx1"/>
            </a:solidFill>
          </a:endParaRPr>
        </a:p>
      </dgm:t>
    </dgm:pt>
    <dgm:pt modelId="{F357406F-F9A4-4CA0-B8C2-9C2435E0C1DA}" type="parTrans" cxnId="{3412F3E6-22A0-47EB-B410-107699854661}">
      <dgm:prSet/>
      <dgm:spPr/>
      <dgm:t>
        <a:bodyPr/>
        <a:lstStyle/>
        <a:p>
          <a:endParaRPr lang="ru-RU"/>
        </a:p>
      </dgm:t>
    </dgm:pt>
    <dgm:pt modelId="{BAE41C30-B0F5-4B45-92AF-5ABCC969C214}" type="sibTrans" cxnId="{3412F3E6-22A0-47EB-B410-107699854661}">
      <dgm:prSet/>
      <dgm:spPr/>
      <dgm:t>
        <a:bodyPr/>
        <a:lstStyle/>
        <a:p>
          <a:endParaRPr lang="ru-RU"/>
        </a:p>
      </dgm:t>
    </dgm:pt>
    <dgm:pt modelId="{652BBBE1-D5A4-433B-9ED6-BF4297BE85D3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 rtl="0"/>
          <a:r>
            <a:rPr lang="uk-UA" sz="2400" b="1" dirty="0" smtClean="0">
              <a:solidFill>
                <a:schemeClr val="tx1"/>
              </a:solidFill>
            </a:rPr>
            <a:t>Відвідування уроків; проведення відкритих уроків;</a:t>
          </a:r>
          <a:endParaRPr lang="ru-RU" sz="2400" dirty="0">
            <a:solidFill>
              <a:schemeClr val="tx1"/>
            </a:solidFill>
          </a:endParaRPr>
        </a:p>
      </dgm:t>
    </dgm:pt>
    <dgm:pt modelId="{C7B9189C-298B-41D9-A62B-7C89E79B27CF}" type="parTrans" cxnId="{12734AEC-10CD-4DD0-81A0-02432D5C9A4A}">
      <dgm:prSet/>
      <dgm:spPr/>
      <dgm:t>
        <a:bodyPr/>
        <a:lstStyle/>
        <a:p>
          <a:endParaRPr lang="ru-RU"/>
        </a:p>
      </dgm:t>
    </dgm:pt>
    <dgm:pt modelId="{87AA8F3E-C5AC-471F-8FA6-19E1D7793750}" type="sibTrans" cxnId="{12734AEC-10CD-4DD0-81A0-02432D5C9A4A}">
      <dgm:prSet/>
      <dgm:spPr/>
      <dgm:t>
        <a:bodyPr/>
        <a:lstStyle/>
        <a:p>
          <a:endParaRPr lang="ru-RU"/>
        </a:p>
      </dgm:t>
    </dgm:pt>
    <dgm:pt modelId="{B0E59D9B-6A61-4A94-B2CE-3293BB83C4A3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pPr rtl="0"/>
          <a:r>
            <a:rPr lang="uk-UA" sz="2000" b="1" dirty="0" smtClean="0">
              <a:solidFill>
                <a:schemeClr val="tx1"/>
              </a:solidFill>
            </a:rPr>
            <a:t>Створення комплексно – методичного забезпечення предмету з професійно – практичної підготовки;</a:t>
          </a:r>
          <a:endParaRPr lang="ru-RU" sz="2000" dirty="0">
            <a:solidFill>
              <a:schemeClr val="tx1"/>
            </a:solidFill>
          </a:endParaRPr>
        </a:p>
      </dgm:t>
    </dgm:pt>
    <dgm:pt modelId="{F0C06B28-03B0-479E-9E4F-8DD249F3D91D}" type="parTrans" cxnId="{A2E72FEE-CE9D-4AC7-AF5C-FBEF912C49D1}">
      <dgm:prSet/>
      <dgm:spPr/>
      <dgm:t>
        <a:bodyPr/>
        <a:lstStyle/>
        <a:p>
          <a:endParaRPr lang="ru-RU"/>
        </a:p>
      </dgm:t>
    </dgm:pt>
    <dgm:pt modelId="{F06FB750-935E-448E-993C-CD3A1545263E}" type="sibTrans" cxnId="{A2E72FEE-CE9D-4AC7-AF5C-FBEF912C49D1}">
      <dgm:prSet/>
      <dgm:spPr/>
      <dgm:t>
        <a:bodyPr/>
        <a:lstStyle/>
        <a:p>
          <a:endParaRPr lang="ru-RU"/>
        </a:p>
      </dgm:t>
    </dgm:pt>
    <dgm:pt modelId="{242321A4-484F-4558-9364-2D462CE4879C}">
      <dgm:prSet custT="1"/>
      <dgm:spPr>
        <a:solidFill>
          <a:srgbClr val="92D050"/>
        </a:solidFill>
      </dgm:spPr>
      <dgm:t>
        <a:bodyPr/>
        <a:lstStyle/>
        <a:p>
          <a:pPr rtl="0"/>
          <a:r>
            <a:rPr lang="uk-UA" sz="2400" b="1" dirty="0" smtClean="0">
              <a:solidFill>
                <a:schemeClr val="tx1"/>
              </a:solidFill>
            </a:rPr>
            <a:t>Підготовка та проведення тижнів; конкурсів професійної майстерності;</a:t>
          </a:r>
          <a:endParaRPr lang="ru-RU" sz="2400" dirty="0">
            <a:solidFill>
              <a:schemeClr val="tx1"/>
            </a:solidFill>
          </a:endParaRPr>
        </a:p>
      </dgm:t>
    </dgm:pt>
    <dgm:pt modelId="{77FE1A2D-790A-4CD8-B361-71732E33E45F}" type="parTrans" cxnId="{234FA0F6-4E5C-436A-B0CD-5529C95B8F1F}">
      <dgm:prSet/>
      <dgm:spPr/>
      <dgm:t>
        <a:bodyPr/>
        <a:lstStyle/>
        <a:p>
          <a:endParaRPr lang="ru-RU"/>
        </a:p>
      </dgm:t>
    </dgm:pt>
    <dgm:pt modelId="{83DF1F8A-4D9A-4EA3-9B6E-4718E46C600B}" type="sibTrans" cxnId="{234FA0F6-4E5C-436A-B0CD-5529C95B8F1F}">
      <dgm:prSet/>
      <dgm:spPr/>
      <dgm:t>
        <a:bodyPr/>
        <a:lstStyle/>
        <a:p>
          <a:endParaRPr lang="ru-RU"/>
        </a:p>
      </dgm:t>
    </dgm:pt>
    <dgm:pt modelId="{0A4A18F8-8D10-483A-A3CC-16BD7A129398}">
      <dgm:prSet custT="1"/>
      <dgm:spPr>
        <a:solidFill>
          <a:schemeClr val="bg2">
            <a:lumMod val="75000"/>
          </a:schemeClr>
        </a:solidFill>
      </dgm:spPr>
      <dgm:t>
        <a:bodyPr/>
        <a:lstStyle/>
        <a:p>
          <a:pPr rtl="0"/>
          <a:r>
            <a:rPr lang="uk-UA" sz="2400" b="1" dirty="0" smtClean="0">
              <a:solidFill>
                <a:schemeClr val="tx1"/>
              </a:solidFill>
            </a:rPr>
            <a:t>Підготовка методичних розробок;</a:t>
          </a:r>
          <a:endParaRPr lang="ru-RU" sz="2400" dirty="0">
            <a:solidFill>
              <a:schemeClr val="tx1"/>
            </a:solidFill>
          </a:endParaRPr>
        </a:p>
      </dgm:t>
    </dgm:pt>
    <dgm:pt modelId="{F38BC170-8789-483C-88CF-C3642D960027}" type="parTrans" cxnId="{73FFB772-0468-40D6-B8EE-AB6DB0A14FED}">
      <dgm:prSet/>
      <dgm:spPr/>
      <dgm:t>
        <a:bodyPr/>
        <a:lstStyle/>
        <a:p>
          <a:endParaRPr lang="ru-RU"/>
        </a:p>
      </dgm:t>
    </dgm:pt>
    <dgm:pt modelId="{8B2D2392-DBB8-4D1D-9E19-B65A05909FEA}" type="sibTrans" cxnId="{73FFB772-0468-40D6-B8EE-AB6DB0A14FED}">
      <dgm:prSet/>
      <dgm:spPr/>
      <dgm:t>
        <a:bodyPr/>
        <a:lstStyle/>
        <a:p>
          <a:endParaRPr lang="ru-RU"/>
        </a:p>
      </dgm:t>
    </dgm:pt>
    <dgm:pt modelId="{1122EA1D-0F40-4313-A0B5-645763FFE774}">
      <dgm:prSet custT="1"/>
      <dgm:spPr>
        <a:solidFill>
          <a:srgbClr val="00B050"/>
        </a:solidFill>
      </dgm:spPr>
      <dgm:t>
        <a:bodyPr/>
        <a:lstStyle/>
        <a:p>
          <a:pPr rtl="0"/>
          <a:r>
            <a:rPr lang="uk-UA" sz="2000" b="1" dirty="0" smtClean="0">
              <a:solidFill>
                <a:schemeClr val="tx1"/>
              </a:solidFill>
            </a:rPr>
            <a:t>Підготовка та проведення відкритих уроків, презентацій, професійно спрямованих заходів.</a:t>
          </a:r>
          <a:endParaRPr lang="ru-RU" sz="2000" dirty="0">
            <a:solidFill>
              <a:schemeClr val="tx1"/>
            </a:solidFill>
          </a:endParaRPr>
        </a:p>
      </dgm:t>
    </dgm:pt>
    <dgm:pt modelId="{16557B3C-AB92-4858-BB1D-6C10C929BBF6}" type="parTrans" cxnId="{87798706-4DDF-4A89-A27D-0A36DFAB7CC3}">
      <dgm:prSet/>
      <dgm:spPr/>
      <dgm:t>
        <a:bodyPr/>
        <a:lstStyle/>
        <a:p>
          <a:endParaRPr lang="ru-RU"/>
        </a:p>
      </dgm:t>
    </dgm:pt>
    <dgm:pt modelId="{9BF804A4-0489-463B-8983-B98B9CDE06AD}" type="sibTrans" cxnId="{87798706-4DDF-4A89-A27D-0A36DFAB7CC3}">
      <dgm:prSet/>
      <dgm:spPr/>
      <dgm:t>
        <a:bodyPr/>
        <a:lstStyle/>
        <a:p>
          <a:endParaRPr lang="ru-RU"/>
        </a:p>
      </dgm:t>
    </dgm:pt>
    <dgm:pt modelId="{09BE698D-2A7D-4365-A4EA-D49A2D9D2C37}" type="pres">
      <dgm:prSet presAssocID="{AC314FD5-FDEF-481B-AA84-706D2E13AF8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DF9E021-4496-413D-BC82-589864626FC9}" type="pres">
      <dgm:prSet presAssocID="{3E85D2FB-878D-4F89-B5B6-4E35028B6756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3CA919-3EFD-49EB-B56F-BBE90A55B2DC}" type="pres">
      <dgm:prSet presAssocID="{BAE41C30-B0F5-4B45-92AF-5ABCC969C214}" presName="spacer" presStyleCnt="0"/>
      <dgm:spPr/>
    </dgm:pt>
    <dgm:pt modelId="{D94E1767-6F55-4CD2-B2A2-2CC70C467135}" type="pres">
      <dgm:prSet presAssocID="{652BBBE1-D5A4-433B-9ED6-BF4297BE85D3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3583BF-5FCC-4E7D-B278-FF746428D410}" type="pres">
      <dgm:prSet presAssocID="{87AA8F3E-C5AC-471F-8FA6-19E1D7793750}" presName="spacer" presStyleCnt="0"/>
      <dgm:spPr/>
    </dgm:pt>
    <dgm:pt modelId="{6DF5C928-26BE-4F6B-89C7-7B8DD6CC7521}" type="pres">
      <dgm:prSet presAssocID="{B0E59D9B-6A61-4A94-B2CE-3293BB83C4A3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978F68-B342-4338-A73D-8720FE9147B7}" type="pres">
      <dgm:prSet presAssocID="{F06FB750-935E-448E-993C-CD3A1545263E}" presName="spacer" presStyleCnt="0"/>
      <dgm:spPr/>
    </dgm:pt>
    <dgm:pt modelId="{CB822B18-F6E6-4B24-B500-D672FE71E691}" type="pres">
      <dgm:prSet presAssocID="{242321A4-484F-4558-9364-2D462CE4879C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5E3F6D-B7C2-4835-AC56-584D169B8271}" type="pres">
      <dgm:prSet presAssocID="{83DF1F8A-4D9A-4EA3-9B6E-4718E46C600B}" presName="spacer" presStyleCnt="0"/>
      <dgm:spPr/>
    </dgm:pt>
    <dgm:pt modelId="{8B2B2182-D2B4-4342-9E99-7709EE577BA9}" type="pres">
      <dgm:prSet presAssocID="{0A4A18F8-8D10-483A-A3CC-16BD7A129398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39BB74-8C95-4A3E-B548-82C5DA276753}" type="pres">
      <dgm:prSet presAssocID="{8B2D2392-DBB8-4D1D-9E19-B65A05909FEA}" presName="spacer" presStyleCnt="0"/>
      <dgm:spPr/>
    </dgm:pt>
    <dgm:pt modelId="{5FF81627-0B3F-4BFC-8104-13530AF427AB}" type="pres">
      <dgm:prSet presAssocID="{1122EA1D-0F40-4313-A0B5-645763FFE774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2E72FEE-CE9D-4AC7-AF5C-FBEF912C49D1}" srcId="{AC314FD5-FDEF-481B-AA84-706D2E13AF88}" destId="{B0E59D9B-6A61-4A94-B2CE-3293BB83C4A3}" srcOrd="2" destOrd="0" parTransId="{F0C06B28-03B0-479E-9E4F-8DD249F3D91D}" sibTransId="{F06FB750-935E-448E-993C-CD3A1545263E}"/>
    <dgm:cxn modelId="{12734AEC-10CD-4DD0-81A0-02432D5C9A4A}" srcId="{AC314FD5-FDEF-481B-AA84-706D2E13AF88}" destId="{652BBBE1-D5A4-433B-9ED6-BF4297BE85D3}" srcOrd="1" destOrd="0" parTransId="{C7B9189C-298B-41D9-A62B-7C89E79B27CF}" sibTransId="{87AA8F3E-C5AC-471F-8FA6-19E1D7793750}"/>
    <dgm:cxn modelId="{080A49D8-977B-4764-8069-A9AFE420DF2A}" type="presOf" srcId="{652BBBE1-D5A4-433B-9ED6-BF4297BE85D3}" destId="{D94E1767-6F55-4CD2-B2A2-2CC70C467135}" srcOrd="0" destOrd="0" presId="urn:microsoft.com/office/officeart/2005/8/layout/vList2"/>
    <dgm:cxn modelId="{EAC0AA1F-3696-432A-BE68-E2223EA4A6CA}" type="presOf" srcId="{1122EA1D-0F40-4313-A0B5-645763FFE774}" destId="{5FF81627-0B3F-4BFC-8104-13530AF427AB}" srcOrd="0" destOrd="0" presId="urn:microsoft.com/office/officeart/2005/8/layout/vList2"/>
    <dgm:cxn modelId="{41BCBB8D-0E12-4037-8F5C-2C936B151E04}" type="presOf" srcId="{0A4A18F8-8D10-483A-A3CC-16BD7A129398}" destId="{8B2B2182-D2B4-4342-9E99-7709EE577BA9}" srcOrd="0" destOrd="0" presId="urn:microsoft.com/office/officeart/2005/8/layout/vList2"/>
    <dgm:cxn modelId="{B3FDFBDD-9617-4772-8D75-6FCF2EDD56C6}" type="presOf" srcId="{242321A4-484F-4558-9364-2D462CE4879C}" destId="{CB822B18-F6E6-4B24-B500-D672FE71E691}" srcOrd="0" destOrd="0" presId="urn:microsoft.com/office/officeart/2005/8/layout/vList2"/>
    <dgm:cxn modelId="{06558376-C8CE-47F7-8F10-AADC10D9C353}" type="presOf" srcId="{B0E59D9B-6A61-4A94-B2CE-3293BB83C4A3}" destId="{6DF5C928-26BE-4F6B-89C7-7B8DD6CC7521}" srcOrd="0" destOrd="0" presId="urn:microsoft.com/office/officeart/2005/8/layout/vList2"/>
    <dgm:cxn modelId="{234FA0F6-4E5C-436A-B0CD-5529C95B8F1F}" srcId="{AC314FD5-FDEF-481B-AA84-706D2E13AF88}" destId="{242321A4-484F-4558-9364-2D462CE4879C}" srcOrd="3" destOrd="0" parTransId="{77FE1A2D-790A-4CD8-B361-71732E33E45F}" sibTransId="{83DF1F8A-4D9A-4EA3-9B6E-4718E46C600B}"/>
    <dgm:cxn modelId="{73FFB772-0468-40D6-B8EE-AB6DB0A14FED}" srcId="{AC314FD5-FDEF-481B-AA84-706D2E13AF88}" destId="{0A4A18F8-8D10-483A-A3CC-16BD7A129398}" srcOrd="4" destOrd="0" parTransId="{F38BC170-8789-483C-88CF-C3642D960027}" sibTransId="{8B2D2392-DBB8-4D1D-9E19-B65A05909FEA}"/>
    <dgm:cxn modelId="{87798706-4DDF-4A89-A27D-0A36DFAB7CC3}" srcId="{AC314FD5-FDEF-481B-AA84-706D2E13AF88}" destId="{1122EA1D-0F40-4313-A0B5-645763FFE774}" srcOrd="5" destOrd="0" parTransId="{16557B3C-AB92-4858-BB1D-6C10C929BBF6}" sibTransId="{9BF804A4-0489-463B-8983-B98B9CDE06AD}"/>
    <dgm:cxn modelId="{3412F3E6-22A0-47EB-B410-107699854661}" srcId="{AC314FD5-FDEF-481B-AA84-706D2E13AF88}" destId="{3E85D2FB-878D-4F89-B5B6-4E35028B6756}" srcOrd="0" destOrd="0" parTransId="{F357406F-F9A4-4CA0-B8C2-9C2435E0C1DA}" sibTransId="{BAE41C30-B0F5-4B45-92AF-5ABCC969C214}"/>
    <dgm:cxn modelId="{6DFDF920-1FAF-4C86-ADA9-BC489C6CBCC7}" type="presOf" srcId="{3E85D2FB-878D-4F89-B5B6-4E35028B6756}" destId="{1DF9E021-4496-413D-BC82-589864626FC9}" srcOrd="0" destOrd="0" presId="urn:microsoft.com/office/officeart/2005/8/layout/vList2"/>
    <dgm:cxn modelId="{9F5D3EF6-ABCD-445D-9D9A-360E72AD3739}" type="presOf" srcId="{AC314FD5-FDEF-481B-AA84-706D2E13AF88}" destId="{09BE698D-2A7D-4365-A4EA-D49A2D9D2C37}" srcOrd="0" destOrd="0" presId="urn:microsoft.com/office/officeart/2005/8/layout/vList2"/>
    <dgm:cxn modelId="{7485BCCE-6FF3-49D3-B9B9-0DDF4D353E39}" type="presParOf" srcId="{09BE698D-2A7D-4365-A4EA-D49A2D9D2C37}" destId="{1DF9E021-4496-413D-BC82-589864626FC9}" srcOrd="0" destOrd="0" presId="urn:microsoft.com/office/officeart/2005/8/layout/vList2"/>
    <dgm:cxn modelId="{AE1376C2-FC71-44A2-889F-2BACD22E0496}" type="presParOf" srcId="{09BE698D-2A7D-4365-A4EA-D49A2D9D2C37}" destId="{FA3CA919-3EFD-49EB-B56F-BBE90A55B2DC}" srcOrd="1" destOrd="0" presId="urn:microsoft.com/office/officeart/2005/8/layout/vList2"/>
    <dgm:cxn modelId="{C1D535BB-AEA4-4E45-A520-FE453106B5C6}" type="presParOf" srcId="{09BE698D-2A7D-4365-A4EA-D49A2D9D2C37}" destId="{D94E1767-6F55-4CD2-B2A2-2CC70C467135}" srcOrd="2" destOrd="0" presId="urn:microsoft.com/office/officeart/2005/8/layout/vList2"/>
    <dgm:cxn modelId="{C93FC77D-6D3D-4037-A40A-54CCA04365C8}" type="presParOf" srcId="{09BE698D-2A7D-4365-A4EA-D49A2D9D2C37}" destId="{C63583BF-5FCC-4E7D-B278-FF746428D410}" srcOrd="3" destOrd="0" presId="urn:microsoft.com/office/officeart/2005/8/layout/vList2"/>
    <dgm:cxn modelId="{CF80992A-E311-42D7-8AA7-049F29C06E69}" type="presParOf" srcId="{09BE698D-2A7D-4365-A4EA-D49A2D9D2C37}" destId="{6DF5C928-26BE-4F6B-89C7-7B8DD6CC7521}" srcOrd="4" destOrd="0" presId="urn:microsoft.com/office/officeart/2005/8/layout/vList2"/>
    <dgm:cxn modelId="{A44FD6E1-FF8D-4743-AF73-BDF06CB0F4CB}" type="presParOf" srcId="{09BE698D-2A7D-4365-A4EA-D49A2D9D2C37}" destId="{20978F68-B342-4338-A73D-8720FE9147B7}" srcOrd="5" destOrd="0" presId="urn:microsoft.com/office/officeart/2005/8/layout/vList2"/>
    <dgm:cxn modelId="{FC96F159-29F6-47FF-8E8E-A9C7C41AACBA}" type="presParOf" srcId="{09BE698D-2A7D-4365-A4EA-D49A2D9D2C37}" destId="{CB822B18-F6E6-4B24-B500-D672FE71E691}" srcOrd="6" destOrd="0" presId="urn:microsoft.com/office/officeart/2005/8/layout/vList2"/>
    <dgm:cxn modelId="{A6B9A36E-0BDF-4729-9B9D-E157E19B166B}" type="presParOf" srcId="{09BE698D-2A7D-4365-A4EA-D49A2D9D2C37}" destId="{C95E3F6D-B7C2-4835-AC56-584D169B8271}" srcOrd="7" destOrd="0" presId="urn:microsoft.com/office/officeart/2005/8/layout/vList2"/>
    <dgm:cxn modelId="{E7B40A68-B0BF-4AF1-AD66-7945DEEAAD3E}" type="presParOf" srcId="{09BE698D-2A7D-4365-A4EA-D49A2D9D2C37}" destId="{8B2B2182-D2B4-4342-9E99-7709EE577BA9}" srcOrd="8" destOrd="0" presId="urn:microsoft.com/office/officeart/2005/8/layout/vList2"/>
    <dgm:cxn modelId="{6FA0FB2F-CD4F-431A-8E62-90D6DCE31731}" type="presParOf" srcId="{09BE698D-2A7D-4365-A4EA-D49A2D9D2C37}" destId="{B339BB74-8C95-4A3E-B548-82C5DA276753}" srcOrd="9" destOrd="0" presId="urn:microsoft.com/office/officeart/2005/8/layout/vList2"/>
    <dgm:cxn modelId="{DE94E1EE-01EF-43F4-BB54-9701A4C7E859}" type="presParOf" srcId="{09BE698D-2A7D-4365-A4EA-D49A2D9D2C37}" destId="{5FF81627-0B3F-4BFC-8104-13530AF427AB}" srcOrd="10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11" minVer="http://schemas.openxmlformats.org/drawingml/2006/diagram"/>
    </a:ext>
  </dgm:extLst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5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#6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#7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#8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A7D66-35C6-4458-A371-E2B3CBD350A4}" type="datetimeFigureOut">
              <a:rPr lang="ru-RU" smtClean="0"/>
              <a:pPr/>
              <a:t>15.03.2023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EA5B9-3BF2-432D-A9D7-94E13AB75A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1505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A7D66-35C6-4458-A371-E2B3CBD350A4}" type="datetimeFigureOut">
              <a:rPr lang="ru-RU" smtClean="0"/>
              <a:pPr/>
              <a:t>15.03.2023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EA5B9-3BF2-432D-A9D7-94E13AB75A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16681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A7D66-35C6-4458-A371-E2B3CBD350A4}" type="datetimeFigureOut">
              <a:rPr lang="ru-RU" smtClean="0"/>
              <a:pPr/>
              <a:t>15.03.2023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EA5B9-3BF2-432D-A9D7-94E13AB75A1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68700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A7D66-35C6-4458-A371-E2B3CBD350A4}" type="datetimeFigureOut">
              <a:rPr lang="ru-RU" smtClean="0"/>
              <a:pPr/>
              <a:t>15.03.2023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EA5B9-3BF2-432D-A9D7-94E13AB75A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474232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A7D66-35C6-4458-A371-E2B3CBD350A4}" type="datetimeFigureOut">
              <a:rPr lang="ru-RU" smtClean="0"/>
              <a:pPr/>
              <a:t>15.03.2023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EA5B9-3BF2-432D-A9D7-94E13AB75A1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34634078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A7D66-35C6-4458-A371-E2B3CBD350A4}" type="datetimeFigureOut">
              <a:rPr lang="ru-RU" smtClean="0"/>
              <a:pPr/>
              <a:t>15.03.2023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EA5B9-3BF2-432D-A9D7-94E13AB75A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234189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A7D66-35C6-4458-A371-E2B3CBD350A4}" type="datetimeFigureOut">
              <a:rPr lang="ru-RU" smtClean="0"/>
              <a:pPr/>
              <a:t>15.03.2023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EA5B9-3BF2-432D-A9D7-94E13AB75A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998148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A7D66-35C6-4458-A371-E2B3CBD350A4}" type="datetimeFigureOut">
              <a:rPr lang="ru-RU" smtClean="0"/>
              <a:pPr/>
              <a:t>15.03.2023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EA5B9-3BF2-432D-A9D7-94E13AB75A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76580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A7D66-35C6-4458-A371-E2B3CBD350A4}" type="datetimeFigureOut">
              <a:rPr lang="ru-RU" smtClean="0"/>
              <a:pPr/>
              <a:t>15.03.2023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EA5B9-3BF2-432D-A9D7-94E13AB75A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38478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A7D66-35C6-4458-A371-E2B3CBD350A4}" type="datetimeFigureOut">
              <a:rPr lang="ru-RU" smtClean="0"/>
              <a:pPr/>
              <a:t>15.03.2023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EA5B9-3BF2-432D-A9D7-94E13AB75A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94732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A7D66-35C6-4458-A371-E2B3CBD350A4}" type="datetimeFigureOut">
              <a:rPr lang="ru-RU" smtClean="0"/>
              <a:pPr/>
              <a:t>15.03.2023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EA5B9-3BF2-432D-A9D7-94E13AB75A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53165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A7D66-35C6-4458-A371-E2B3CBD350A4}" type="datetimeFigureOut">
              <a:rPr lang="ru-RU" smtClean="0"/>
              <a:pPr/>
              <a:t>15.03.2023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EA5B9-3BF2-432D-A9D7-94E13AB75A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73480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A7D66-35C6-4458-A371-E2B3CBD350A4}" type="datetimeFigureOut">
              <a:rPr lang="ru-RU" smtClean="0"/>
              <a:pPr/>
              <a:t>15.03.2023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EA5B9-3BF2-432D-A9D7-94E13AB75A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93852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A7D66-35C6-4458-A371-E2B3CBD350A4}" type="datetimeFigureOut">
              <a:rPr lang="ru-RU" smtClean="0"/>
              <a:pPr/>
              <a:t>15.03.2023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EA5B9-3BF2-432D-A9D7-94E13AB75A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02925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A7D66-35C6-4458-A371-E2B3CBD350A4}" type="datetimeFigureOut">
              <a:rPr lang="ru-RU" smtClean="0"/>
              <a:pPr/>
              <a:t>15.03.2023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EA5B9-3BF2-432D-A9D7-94E13AB75A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84287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A7D66-35C6-4458-A371-E2B3CBD350A4}" type="datetimeFigureOut">
              <a:rPr lang="ru-RU" smtClean="0"/>
              <a:pPr/>
              <a:t>15.03.2023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EA5B9-3BF2-432D-A9D7-94E13AB75A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62126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A7D66-35C6-4458-A371-E2B3CBD350A4}" type="datetimeFigureOut">
              <a:rPr lang="ru-RU" smtClean="0"/>
              <a:pPr/>
              <a:t>15.03.2023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74EA5B9-3BF2-432D-A9D7-94E13AB75A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06244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3" Type="http://schemas.openxmlformats.org/officeDocument/2006/relationships/diagramLayout" Target="../diagrams/layout6.xml"/><Relationship Id="rId7" Type="http://schemas.openxmlformats.org/officeDocument/2006/relationships/diagramLayout" Target="../diagrams/layout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7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openxmlformats.org/officeDocument/2006/relationships/diagramColors" Target="../diagrams/colors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038" y="-3608"/>
            <a:ext cx="12272038" cy="68616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24100" y="642919"/>
            <a:ext cx="7429552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ПОРТФОЛІО</a:t>
            </a:r>
            <a:endParaRPr lang="ru-RU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315" name="TextBox 5"/>
          <p:cNvSpPr txBox="1">
            <a:spLocks noChangeArrowheads="1"/>
          </p:cNvSpPr>
          <p:nvPr/>
        </p:nvSpPr>
        <p:spPr bwMode="auto">
          <a:xfrm>
            <a:off x="2667000" y="1714500"/>
            <a:ext cx="6929438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800" b="1" dirty="0">
                <a:solidFill>
                  <a:srgbClr val="003300"/>
                </a:solidFill>
                <a:latin typeface="Calibri" pitchFamily="34" charset="0"/>
              </a:rPr>
              <a:t>майстра виробничого навчання</a:t>
            </a:r>
          </a:p>
          <a:p>
            <a:pPr algn="ctr"/>
            <a:r>
              <a:rPr lang="uk-UA" sz="2800" b="1" dirty="0" err="1">
                <a:solidFill>
                  <a:srgbClr val="003300"/>
                </a:solidFill>
                <a:latin typeface="Calibri" pitchFamily="34" charset="0"/>
              </a:rPr>
              <a:t>Любарського</a:t>
            </a:r>
            <a:r>
              <a:rPr lang="uk-UA" sz="2800" b="1" dirty="0">
                <a:solidFill>
                  <a:srgbClr val="003300"/>
                </a:solidFill>
                <a:latin typeface="Calibri" pitchFamily="34" charset="0"/>
              </a:rPr>
              <a:t> професійного ліцею</a:t>
            </a:r>
          </a:p>
          <a:p>
            <a:pPr algn="ctr"/>
            <a:r>
              <a:rPr lang="uk-UA" sz="2800" b="1" dirty="0">
                <a:solidFill>
                  <a:srgbClr val="003300"/>
                </a:solidFill>
                <a:latin typeface="Calibri" pitchFamily="34" charset="0"/>
              </a:rPr>
              <a:t>Поліщука Віктора Володимировича</a:t>
            </a:r>
            <a:endParaRPr lang="ru-RU" sz="2800" b="1" dirty="0">
              <a:solidFill>
                <a:srgbClr val="003300"/>
              </a:solidFill>
              <a:latin typeface="Calibri" pitchFamily="34" charset="0"/>
            </a:endParaRPr>
          </a:p>
        </p:txBody>
      </p:sp>
      <p:pic>
        <p:nvPicPr>
          <p:cNvPr id="6" name="Picture 3" descr="D:\Флешка нова\Портфоліо Поліщук\DSC09888.JPG"/>
          <p:cNvPicPr>
            <a:picLocks noChangeAspect="1" noChangeArrowheads="1"/>
          </p:cNvPicPr>
          <p:nvPr/>
        </p:nvPicPr>
        <p:blipFill>
          <a:blip r:embed="rId3" cstate="print"/>
          <a:srcRect t="39229" r="363"/>
          <a:stretch>
            <a:fillRect/>
          </a:stretch>
        </p:blipFill>
        <p:spPr bwMode="auto">
          <a:xfrm>
            <a:off x="7599277" y="3098800"/>
            <a:ext cx="2653087" cy="21577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999" y="3332780"/>
            <a:ext cx="4485284" cy="33639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54159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5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515180288"/>
              </p:ext>
            </p:extLst>
          </p:nvPr>
        </p:nvGraphicFramePr>
        <p:xfrm>
          <a:off x="2824661" y="2321496"/>
          <a:ext cx="6552728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326519"/>
            <a:ext cx="4370213" cy="24582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58296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="" xmlns:p14="http://schemas.microsoft.com/office/powerpoint/2010/main" val="548416553"/>
              </p:ext>
            </p:extLst>
          </p:nvPr>
        </p:nvGraphicFramePr>
        <p:xfrm>
          <a:off x="348250" y="330995"/>
          <a:ext cx="9254836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481" t="7675" r="19076" b="2021"/>
          <a:stretch/>
        </p:blipFill>
        <p:spPr>
          <a:xfrm>
            <a:off x="2133599" y="1473995"/>
            <a:ext cx="6996545" cy="51951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75943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="" xmlns:p14="http://schemas.microsoft.com/office/powerpoint/2010/main" val="2872556471"/>
              </p:ext>
            </p:extLst>
          </p:nvPr>
        </p:nvGraphicFramePr>
        <p:xfrm>
          <a:off x="831273" y="385762"/>
          <a:ext cx="9019309" cy="884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Содержимое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785556380"/>
              </p:ext>
            </p:extLst>
          </p:nvPr>
        </p:nvGraphicFramePr>
        <p:xfrm>
          <a:off x="1302328" y="1711037"/>
          <a:ext cx="8077200" cy="4708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="" xmlns:p14="http://schemas.microsoft.com/office/powerpoint/2010/main" val="117354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24295" y="343407"/>
            <a:ext cx="9497213" cy="907473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algn="ctr">
              <a:defRPr/>
            </a:pPr>
            <a:r>
              <a:rPr lang="uk-UA" b="1" u="sng" dirty="0">
                <a:solidFill>
                  <a:schemeClr val="tx1"/>
                </a:solidFill>
              </a:rPr>
              <a:t>У</a:t>
            </a:r>
            <a:r>
              <a:rPr lang="uk-UA" b="1" u="sng" dirty="0" smtClean="0">
                <a:solidFill>
                  <a:schemeClr val="tx1"/>
                </a:solidFill>
              </a:rPr>
              <a:t>часть у проведенні тижнів з професії</a:t>
            </a:r>
            <a:endParaRPr lang="ru-RU" b="1" u="sng" dirty="0" smtClean="0">
              <a:solidFill>
                <a:schemeClr val="tx1"/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idx="1"/>
          </p:nvPr>
        </p:nvSpPr>
        <p:spPr>
          <a:xfrm>
            <a:off x="1791908" y="1363589"/>
            <a:ext cx="8229600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uk-UA" sz="1600" i="1" dirty="0">
                <a:solidFill>
                  <a:srgbClr val="002060"/>
                </a:solidFill>
                <a:latin typeface="Arial Black" pitchFamily="34" charset="0"/>
              </a:rPr>
              <a:t>Проведення тижнів  професії сприяє розвитку інтелекту,  творчої ініціативи, підвищує інтерес до обраного фаху, розвиває розуміння престижності професії.</a:t>
            </a:r>
            <a:endParaRPr lang="ru-RU" sz="1600" i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5" y="2255743"/>
            <a:ext cx="3091742" cy="23188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130" r="22598" b="1"/>
          <a:stretch/>
        </p:blipFill>
        <p:spPr>
          <a:xfrm>
            <a:off x="3616037" y="4364182"/>
            <a:ext cx="2388518" cy="23173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2434" r="12373"/>
          <a:stretch/>
        </p:blipFill>
        <p:spPr>
          <a:xfrm>
            <a:off x="9135900" y="1820789"/>
            <a:ext cx="2526501" cy="189355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813" r="34451"/>
          <a:stretch/>
        </p:blipFill>
        <p:spPr>
          <a:xfrm>
            <a:off x="6525491" y="3382595"/>
            <a:ext cx="3153224" cy="328276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3277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8091" y="342900"/>
            <a:ext cx="9476509" cy="585355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>
              <a:defRPr/>
            </a:pPr>
            <a:r>
              <a:rPr lang="uk-UA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 конкурсів професійної майстерності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/>
          </a:p>
        </p:txBody>
      </p:sp>
      <p:pic>
        <p:nvPicPr>
          <p:cNvPr id="6146" name="Picture 2" descr="D:\Флешка нова\Портфоліо Поліщук\DSC097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54259" y="2913899"/>
            <a:ext cx="2758211" cy="20685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147" name="Picture 3" descr="D:\Флешка нова\Портфоліо Поліщук\DSC097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421" y="1485900"/>
            <a:ext cx="2678113" cy="35710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778" y="1084060"/>
            <a:ext cx="2817091" cy="21128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697" y="1084060"/>
            <a:ext cx="1762558" cy="31334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924" y="4753556"/>
            <a:ext cx="3177308" cy="178723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538" y="4753556"/>
            <a:ext cx="3177308" cy="17872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80016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2562"/>
            <a:ext cx="8229600" cy="80803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/>
            <a:r>
              <a:rPr lang="uk-UA" sz="4000" dirty="0">
                <a:solidFill>
                  <a:srgbClr val="000000"/>
                </a:solidFill>
              </a:rPr>
              <a:t>Методи</a:t>
            </a:r>
            <a:r>
              <a:rPr lang="uk-UA" sz="4000" dirty="0">
                <a:solidFill>
                  <a:srgbClr val="000000"/>
                </a:solidFill>
                <a:latin typeface="Arial" charset="0"/>
              </a:rPr>
              <a:t>,</a:t>
            </a:r>
            <a:r>
              <a:rPr lang="uk-UA" sz="4000" dirty="0">
                <a:solidFill>
                  <a:srgbClr val="000000"/>
                </a:solidFill>
              </a:rPr>
              <a:t> які застосовую на </a:t>
            </a:r>
            <a:r>
              <a:rPr lang="uk-UA" sz="4000" dirty="0" err="1">
                <a:solidFill>
                  <a:srgbClr val="000000"/>
                </a:solidFill>
              </a:rPr>
              <a:t>уроках</a:t>
            </a:r>
            <a:endParaRPr lang="ru-RU" sz="4000" dirty="0">
              <a:solidFill>
                <a:srgbClr val="000000"/>
              </a:solidFill>
            </a:endParaRPr>
          </a:p>
        </p:txBody>
      </p:sp>
      <p:pic>
        <p:nvPicPr>
          <p:cNvPr id="7170" name="Picture 2" descr="D:\Флешка нова\Портфоліо Поліщук\DSC098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4038600"/>
            <a:ext cx="3353036" cy="2514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72" name="Picture 4" descr="D:\Флешка нова\Портфоліо Поліщук\DSC09896.JPG"/>
          <p:cNvPicPr>
            <a:picLocks noChangeAspect="1" noChangeArrowheads="1"/>
          </p:cNvPicPr>
          <p:nvPr/>
        </p:nvPicPr>
        <p:blipFill>
          <a:blip r:embed="rId3" cstate="print"/>
          <a:srcRect r="41905"/>
          <a:stretch>
            <a:fillRect/>
          </a:stretch>
        </p:blipFill>
        <p:spPr bwMode="auto">
          <a:xfrm>
            <a:off x="7848600" y="3200400"/>
            <a:ext cx="2413766" cy="31159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1828800" y="990600"/>
            <a:ext cx="8229600" cy="3048000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uk-UA" sz="7200" dirty="0"/>
              <a:t>Під час проведення занять з учнями з особливими потребами використовую методи диференціації завдань та  дотримуюсь  наступних рекомендацій</a:t>
            </a:r>
            <a:r>
              <a:rPr lang="ru-RU" sz="7200" dirty="0"/>
              <a:t>: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7200" dirty="0"/>
              <a:t>1.	</a:t>
            </a:r>
            <a:r>
              <a:rPr lang="ru-RU" sz="7200" dirty="0" err="1"/>
              <a:t>Кожну</a:t>
            </a:r>
            <a:r>
              <a:rPr lang="ru-RU" sz="7200" dirty="0"/>
              <a:t> </a:t>
            </a:r>
            <a:r>
              <a:rPr lang="ru-RU" sz="7200" dirty="0" err="1"/>
              <a:t>навчальну</a:t>
            </a:r>
            <a:r>
              <a:rPr lang="ru-RU" sz="7200" dirty="0"/>
              <a:t> </a:t>
            </a:r>
            <a:r>
              <a:rPr lang="ru-RU" sz="7200" dirty="0" err="1"/>
              <a:t>дію</a:t>
            </a:r>
            <a:r>
              <a:rPr lang="ru-RU" sz="7200" dirty="0"/>
              <a:t> </a:t>
            </a:r>
            <a:r>
              <a:rPr lang="ru-RU" sz="7200" dirty="0" err="1"/>
              <a:t>супроводжу</a:t>
            </a:r>
            <a:r>
              <a:rPr lang="uk-UA" sz="7200" dirty="0"/>
              <a:t>ю</a:t>
            </a:r>
            <a:r>
              <a:rPr lang="ru-RU" sz="7200" dirty="0"/>
              <a:t> показом, </a:t>
            </a:r>
            <a:r>
              <a:rPr lang="ru-RU" sz="7200" dirty="0" err="1"/>
              <a:t>якщо</a:t>
            </a:r>
            <a:r>
              <a:rPr lang="ru-RU" sz="7200" dirty="0"/>
              <a:t> </a:t>
            </a:r>
            <a:r>
              <a:rPr lang="ru-RU" sz="7200" dirty="0" err="1"/>
              <a:t>це</a:t>
            </a:r>
            <a:r>
              <a:rPr lang="ru-RU" sz="7200" dirty="0"/>
              <a:t> не </a:t>
            </a:r>
            <a:r>
              <a:rPr lang="ru-RU" sz="7200" dirty="0" err="1"/>
              <a:t>допомагає</a:t>
            </a:r>
            <a:r>
              <a:rPr lang="ru-RU" sz="7200" dirty="0"/>
              <a:t>, то </a:t>
            </a:r>
            <a:r>
              <a:rPr lang="ru-RU" sz="7200" dirty="0" err="1"/>
              <a:t>вдаюся</a:t>
            </a:r>
            <a:r>
              <a:rPr lang="ru-RU" sz="7200" dirty="0"/>
              <a:t> до </a:t>
            </a:r>
            <a:r>
              <a:rPr lang="ru-RU" sz="7200" dirty="0" err="1"/>
              <a:t>супровідних</a:t>
            </a:r>
            <a:r>
              <a:rPr lang="ru-RU" sz="7200" dirty="0"/>
              <a:t> </a:t>
            </a:r>
            <a:r>
              <a:rPr lang="ru-RU" sz="7200" dirty="0" err="1"/>
              <a:t>дій</a:t>
            </a:r>
            <a:r>
              <a:rPr lang="ru-RU" sz="7200" dirty="0"/>
              <a:t>.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7200" dirty="0"/>
              <a:t>2.	</a:t>
            </a:r>
            <a:r>
              <a:rPr lang="ru-RU" sz="7200" dirty="0" err="1"/>
              <a:t>Складні</a:t>
            </a:r>
            <a:r>
              <a:rPr lang="ru-RU" sz="7200" dirty="0"/>
              <a:t> </a:t>
            </a:r>
            <a:r>
              <a:rPr lang="ru-RU" sz="7200" dirty="0" err="1"/>
              <a:t>завдання</a:t>
            </a:r>
            <a:r>
              <a:rPr lang="ru-RU" sz="7200" dirty="0"/>
              <a:t> </a:t>
            </a:r>
            <a:r>
              <a:rPr lang="ru-RU" sz="7200" dirty="0" err="1"/>
              <a:t>ділю</a:t>
            </a:r>
            <a:r>
              <a:rPr lang="ru-RU" sz="7200" dirty="0"/>
              <a:t> на </a:t>
            </a:r>
            <a:r>
              <a:rPr lang="ru-RU" sz="7200" dirty="0" err="1"/>
              <a:t>етапи</a:t>
            </a:r>
            <a:r>
              <a:rPr lang="ru-RU" sz="7200" dirty="0"/>
              <a:t>, </a:t>
            </a:r>
            <a:r>
              <a:rPr lang="ru-RU" sz="7200" dirty="0" err="1"/>
              <a:t>які</a:t>
            </a:r>
            <a:r>
              <a:rPr lang="ru-RU" sz="7200" dirty="0"/>
              <a:t> </a:t>
            </a:r>
            <a:r>
              <a:rPr lang="ru-RU" sz="7200" dirty="0" err="1"/>
              <a:t>обов’язково</a:t>
            </a:r>
            <a:r>
              <a:rPr lang="uk-UA" sz="7200" dirty="0"/>
              <a:t> </a:t>
            </a:r>
            <a:r>
              <a:rPr lang="ru-RU" sz="7200" dirty="0"/>
              <a:t> </a:t>
            </a:r>
            <a:r>
              <a:rPr lang="ru-RU" sz="7200" dirty="0" err="1"/>
              <a:t>коменту</a:t>
            </a:r>
            <a:r>
              <a:rPr lang="uk-UA" sz="7200" dirty="0"/>
              <a:t>ю</a:t>
            </a:r>
            <a:r>
              <a:rPr lang="ru-RU" sz="7200" dirty="0"/>
              <a:t>.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7200" dirty="0"/>
              <a:t>3.	</a:t>
            </a:r>
            <a:r>
              <a:rPr lang="ru-RU" sz="7200" dirty="0" err="1"/>
              <a:t>Під</a:t>
            </a:r>
            <a:r>
              <a:rPr lang="ru-RU" sz="7200" dirty="0"/>
              <a:t> час </a:t>
            </a:r>
            <a:r>
              <a:rPr lang="ru-RU" sz="7200" dirty="0" err="1"/>
              <a:t>викладу</a:t>
            </a:r>
            <a:r>
              <a:rPr lang="ru-RU" sz="7200" dirty="0"/>
              <a:t> нового </a:t>
            </a:r>
            <a:r>
              <a:rPr lang="ru-RU" sz="7200" dirty="0" err="1"/>
              <a:t>навчального</a:t>
            </a:r>
            <a:r>
              <a:rPr lang="ru-RU" sz="7200" dirty="0"/>
              <a:t> </a:t>
            </a:r>
            <a:r>
              <a:rPr lang="ru-RU" sz="7200" dirty="0" err="1"/>
              <a:t>матеріалу</a:t>
            </a:r>
            <a:r>
              <a:rPr lang="ru-RU" sz="7200" dirty="0"/>
              <a:t> </a:t>
            </a:r>
            <a:r>
              <a:rPr lang="ru-RU" sz="7200" dirty="0" err="1"/>
              <a:t>або</a:t>
            </a:r>
            <a:r>
              <a:rPr lang="ru-RU" sz="7200" dirty="0"/>
              <a:t> </a:t>
            </a:r>
            <a:r>
              <a:rPr lang="ru-RU" sz="7200" dirty="0" err="1"/>
              <a:t>інструктування</a:t>
            </a:r>
            <a:r>
              <a:rPr lang="ru-RU" sz="7200" dirty="0"/>
              <a:t> </a:t>
            </a:r>
            <a:r>
              <a:rPr lang="ru-RU" sz="7200" dirty="0" err="1"/>
              <a:t>користу</a:t>
            </a:r>
            <a:r>
              <a:rPr lang="uk-UA" sz="7200" dirty="0" err="1"/>
              <a:t>юсь</a:t>
            </a:r>
            <a:r>
              <a:rPr lang="uk-UA" sz="7200" dirty="0"/>
              <a:t> </a:t>
            </a:r>
            <a:r>
              <a:rPr lang="ru-RU" sz="7200" dirty="0" err="1"/>
              <a:t>простими</a:t>
            </a:r>
            <a:r>
              <a:rPr lang="ru-RU" sz="7200" dirty="0"/>
              <a:t> для </a:t>
            </a:r>
            <a:r>
              <a:rPr lang="ru-RU" sz="7200" dirty="0" err="1"/>
              <a:t>розуміння</a:t>
            </a:r>
            <a:r>
              <a:rPr lang="ru-RU" sz="7200" dirty="0"/>
              <a:t> </a:t>
            </a:r>
            <a:r>
              <a:rPr lang="ru-RU" sz="7200" dirty="0" err="1"/>
              <a:t>реченнями</a:t>
            </a:r>
            <a:r>
              <a:rPr lang="ru-RU" sz="7200" dirty="0"/>
              <a:t>.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7200" dirty="0"/>
              <a:t>4.	Для </a:t>
            </a:r>
            <a:r>
              <a:rPr lang="ru-RU" sz="7200" dirty="0" err="1"/>
              <a:t>запобіганні</a:t>
            </a:r>
            <a:r>
              <a:rPr lang="ru-RU" sz="7200" dirty="0"/>
              <a:t> </a:t>
            </a:r>
            <a:r>
              <a:rPr lang="ru-RU" sz="7200" dirty="0" err="1"/>
              <a:t>втоми</a:t>
            </a:r>
            <a:r>
              <a:rPr lang="ru-RU" sz="7200" dirty="0"/>
              <a:t> та </a:t>
            </a:r>
            <a:r>
              <a:rPr lang="ru-RU" sz="7200" dirty="0" err="1"/>
              <a:t>підвищення</a:t>
            </a:r>
            <a:r>
              <a:rPr lang="ru-RU" sz="7200" dirty="0"/>
              <a:t> </a:t>
            </a:r>
            <a:r>
              <a:rPr lang="ru-RU" sz="7200" dirty="0" err="1"/>
              <a:t>розумової</a:t>
            </a:r>
            <a:r>
              <a:rPr lang="ru-RU" sz="7200" dirty="0"/>
              <a:t> </a:t>
            </a:r>
            <a:r>
              <a:rPr lang="ru-RU" sz="7200" dirty="0" err="1"/>
              <a:t>працездатності</a:t>
            </a:r>
            <a:r>
              <a:rPr lang="ru-RU" sz="7200" dirty="0"/>
              <a:t> </a:t>
            </a:r>
            <a:r>
              <a:rPr lang="uk-UA" sz="7200" dirty="0"/>
              <a:t>дитини</a:t>
            </a:r>
            <a:r>
              <a:rPr lang="ru-RU" sz="7200" dirty="0"/>
              <a:t> </a:t>
            </a:r>
            <a:r>
              <a:rPr lang="ru-RU" sz="7200" dirty="0" err="1"/>
              <a:t>влаштову</a:t>
            </a:r>
            <a:r>
              <a:rPr lang="uk-UA" sz="7200" dirty="0"/>
              <a:t>ю</a:t>
            </a:r>
            <a:r>
              <a:rPr lang="ru-RU" sz="7200" dirty="0"/>
              <a:t> </a:t>
            </a:r>
            <a:r>
              <a:rPr lang="ru-RU" sz="7200" dirty="0" err="1"/>
              <a:t>невеликі</a:t>
            </a:r>
            <a:r>
              <a:rPr lang="ru-RU" sz="7200" dirty="0"/>
              <a:t> перерви.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7200" dirty="0"/>
              <a:t>5.	Показ</a:t>
            </a:r>
            <a:r>
              <a:rPr lang="uk-UA" sz="7200" dirty="0" err="1"/>
              <a:t>ую</a:t>
            </a:r>
            <a:r>
              <a:rPr lang="ru-RU" sz="7200" dirty="0"/>
              <a:t> </a:t>
            </a:r>
            <a:r>
              <a:rPr lang="ru-RU" sz="7200" dirty="0" err="1"/>
              <a:t>завдан</a:t>
            </a:r>
            <a:r>
              <a:rPr lang="uk-UA" sz="7200" dirty="0" err="1"/>
              <a:t>ня</a:t>
            </a:r>
            <a:r>
              <a:rPr lang="ru-RU" sz="7200" dirty="0"/>
              <a:t> в </a:t>
            </a:r>
            <a:r>
              <a:rPr lang="ru-RU" sz="7200" dirty="0" err="1"/>
              <a:t>уповільненому</a:t>
            </a:r>
            <a:r>
              <a:rPr lang="ru-RU" sz="7200" dirty="0"/>
              <a:t> </a:t>
            </a:r>
            <a:r>
              <a:rPr lang="ru-RU" sz="7200" dirty="0" err="1"/>
              <a:t>темпі</a:t>
            </a:r>
            <a:r>
              <a:rPr lang="ru-RU" sz="7200" dirty="0"/>
              <a:t>.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7200" dirty="0"/>
              <a:t>6.	</a:t>
            </a:r>
            <a:r>
              <a:rPr lang="ru-RU" sz="7200" dirty="0" err="1"/>
              <a:t>Індивідуальні</a:t>
            </a:r>
            <a:r>
              <a:rPr lang="ru-RU" sz="7200" dirty="0"/>
              <a:t> </a:t>
            </a:r>
            <a:r>
              <a:rPr lang="ru-RU" sz="7200" dirty="0" err="1"/>
              <a:t>завдання</a:t>
            </a:r>
            <a:r>
              <a:rPr lang="ru-RU" sz="7200" dirty="0"/>
              <a:t> </a:t>
            </a:r>
            <a:r>
              <a:rPr lang="ru-RU" sz="7200" dirty="0" err="1"/>
              <a:t>підкріплю</a:t>
            </a:r>
            <a:r>
              <a:rPr lang="uk-UA" sz="7200" dirty="0"/>
              <a:t>ю </a:t>
            </a:r>
            <a:r>
              <a:rPr lang="ru-RU" sz="7200" dirty="0" err="1"/>
              <a:t>наочністю</a:t>
            </a:r>
            <a:r>
              <a:rPr lang="ru-RU" sz="7200" dirty="0"/>
              <a:t>.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ru-RU" sz="3200" dirty="0"/>
          </a:p>
        </p:txBody>
      </p:sp>
    </p:spTree>
    <p:extLst>
      <p:ext uri="{BB962C8B-B14F-4D97-AF65-F5344CB8AC3E}">
        <p14:creationId xmlns="" xmlns:p14="http://schemas.microsoft.com/office/powerpoint/2010/main" val="151460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75668" y="639859"/>
            <a:ext cx="5184334" cy="3325091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uk-UA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своїх уроках виробничого навчання використовуються елементи дослідницької діяльності, учні знайомляться з новими прогресивними технологіями в галузі овочівництва і садівництва. Це сприяє вихованню в учнів проявлення ініціативи, розвиває мислення, виховує активність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6" name="Picture 3" descr="C:\Windows\Temp\{BA16CE0E-728C-4FC9-98E5-D0B35B384597}\7325947\20160517-000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6495" y="1288471"/>
            <a:ext cx="2683796" cy="2466846"/>
          </a:xfrm>
          <a:prstGeom prst="round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261" y="3254945"/>
            <a:ext cx="1947332" cy="34619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910" y="4020370"/>
            <a:ext cx="3449781" cy="2587336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0676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56228" y="288356"/>
            <a:ext cx="5400600" cy="6389535"/>
          </a:xfrm>
          <a:prstGeom prst="round2Diag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lnSpc>
                <a:spcPct val="80000"/>
              </a:lnSpc>
              <a:buClr>
                <a:schemeClr val="accent6">
                  <a:lumMod val="75000"/>
                </a:schemeClr>
              </a:buClr>
            </a:pPr>
            <a:r>
              <a:rPr lang="uk-UA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Для ефективного застосування інтерактивних методів навчання планується робота: </a:t>
            </a:r>
          </a:p>
          <a:p>
            <a:pPr>
              <a:lnSpc>
                <a:spcPct val="80000"/>
              </a:lnSpc>
              <a:buClr>
                <a:schemeClr val="accent6">
                  <a:lumMod val="75000"/>
                </a:schemeClr>
              </a:buClr>
            </a:pPr>
            <a:r>
              <a:rPr lang="uk-UA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завдання для попередньої підготовки, прочитати, продумати, виконати самостійні підготовчі завдання;</a:t>
            </a:r>
          </a:p>
          <a:p>
            <a:pPr>
              <a:lnSpc>
                <a:spcPct val="80000"/>
              </a:lnSpc>
              <a:buClr>
                <a:schemeClr val="accent6">
                  <a:lumMod val="75000"/>
                </a:schemeClr>
              </a:buClr>
            </a:pPr>
            <a:r>
              <a:rPr lang="uk-UA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підбір для уроку інтерактивних вправ, які дають учням «ключ» до освоєння теми;</a:t>
            </a:r>
          </a:p>
          <a:p>
            <a:pPr>
              <a:lnSpc>
                <a:spcPct val="80000"/>
              </a:lnSpc>
              <a:buClr>
                <a:schemeClr val="accent6">
                  <a:lumMod val="75000"/>
                </a:schemeClr>
              </a:buClr>
            </a:pPr>
            <a:r>
              <a:rPr lang="uk-UA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під час самих інтерактивних вправ учням дається час подумати над завданням, щоб вони сприйняли його серйозно, а не механічно виконали його;</a:t>
            </a:r>
          </a:p>
          <a:p>
            <a:pPr>
              <a:lnSpc>
                <a:spcPct val="80000"/>
              </a:lnSpc>
              <a:buClr>
                <a:schemeClr val="accent6">
                  <a:lumMod val="75000"/>
                </a:schemeClr>
              </a:buClr>
            </a:pPr>
            <a:r>
              <a:rPr lang="uk-UA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одному занятті використовується одна або дві інтерактивні вправи;</a:t>
            </a:r>
          </a:p>
          <a:p>
            <a:pPr>
              <a:lnSpc>
                <a:spcPct val="80000"/>
              </a:lnSpc>
              <a:buClr>
                <a:schemeClr val="accent6">
                  <a:lumMod val="75000"/>
                </a:schemeClr>
              </a:buClr>
            </a:pPr>
            <a:r>
              <a:rPr lang="uk-UA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проводиться глибоке обговорення за підсумками інтерактивних вправ;</a:t>
            </a:r>
          </a:p>
          <a:p>
            <a:pPr>
              <a:lnSpc>
                <a:spcPct val="80000"/>
              </a:lnSpc>
              <a:buClr>
                <a:schemeClr val="accent6">
                  <a:lumMod val="75000"/>
                </a:schemeClr>
              </a:buClr>
            </a:pPr>
            <a:r>
              <a:rPr lang="uk-UA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проводиться опитування з різних матеріалів теми, що не були пов’язані з інтерактивними завданнями.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4" y="100446"/>
            <a:ext cx="3629891" cy="27224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37134" y="4592784"/>
            <a:ext cx="2382980" cy="17872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90" y="3906982"/>
            <a:ext cx="3417452" cy="25630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5371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2"/>
          <p:cNvSpPr txBox="1">
            <a:spLocks/>
          </p:cNvSpPr>
          <p:nvPr/>
        </p:nvSpPr>
        <p:spPr>
          <a:xfrm>
            <a:off x="1132561" y="381000"/>
            <a:ext cx="7124747" cy="838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Індивідуальна робота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635" y="4388572"/>
            <a:ext cx="2978729" cy="22340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695" t="16839" r="28158" b="1176"/>
          <a:stretch/>
        </p:blipFill>
        <p:spPr>
          <a:xfrm>
            <a:off x="526473" y="3806389"/>
            <a:ext cx="2479964" cy="28162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2013" r="42291"/>
          <a:stretch/>
        </p:blipFill>
        <p:spPr>
          <a:xfrm>
            <a:off x="3398468" y="2092368"/>
            <a:ext cx="3879698" cy="34280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197" y="1515264"/>
            <a:ext cx="4378036" cy="24626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68550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78182" y="1870363"/>
            <a:ext cx="8229600" cy="997527"/>
          </a:xfrm>
        </p:spPr>
        <p:txBody>
          <a:bodyPr rtlCol="0">
            <a:norm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uk-UA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Відкритий урок на тему: </a:t>
            </a:r>
            <a:r>
              <a:rPr lang="uk-UA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“Будова</a:t>
            </a:r>
            <a:r>
              <a:rPr lang="uk-UA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плодового </a:t>
            </a:r>
            <a:r>
              <a:rPr lang="uk-UA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дерева”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5" name="Заголовок 1"/>
          <p:cNvSpPr>
            <a:spLocks noGrp="1"/>
          </p:cNvSpPr>
          <p:nvPr>
            <p:ph type="title"/>
          </p:nvPr>
        </p:nvSpPr>
        <p:spPr>
          <a:xfrm>
            <a:off x="483371" y="341746"/>
            <a:ext cx="8596668" cy="13208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/>
            <a:r>
              <a:rPr lang="uk-U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Відкриті </a:t>
            </a:r>
            <a:r>
              <a:rPr lang="uk-UA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уроки</a:t>
            </a:r>
            <a:r>
              <a:rPr lang="uk-U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на рівні навчального закладу</a:t>
            </a:r>
            <a:endParaRPr lang="ru-RU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8194" name="Picture 2" descr="D:\Флешка нова\Портфоліо Поліщук\DSC098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6581" y="2660073"/>
            <a:ext cx="3353034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 descr="D:\Флешка нова\Портфоліо Поліщук\DSC098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6964" y="3027219"/>
            <a:ext cx="4282318" cy="3211513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1Right"/>
            <a:lightRig rig="threePt" dir="t"/>
          </a:scene3d>
        </p:spPr>
      </p:pic>
    </p:spTree>
    <p:extLst>
      <p:ext uri="{BB962C8B-B14F-4D97-AF65-F5344CB8AC3E}">
        <p14:creationId xmlns="" xmlns:p14="http://schemas.microsoft.com/office/powerpoint/2010/main" val="81981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2438400" y="4495800"/>
            <a:ext cx="7500938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Майстер виробничого навчання </a:t>
            </a:r>
            <a:r>
              <a:rPr lang="uk-UA" sz="2800" b="1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Любарського</a:t>
            </a:r>
            <a:r>
              <a:rPr lang="uk-UA" sz="28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 професійного ліцею</a:t>
            </a:r>
          </a:p>
          <a:p>
            <a:pPr algn="ctr">
              <a:defRPr/>
            </a:pPr>
            <a:r>
              <a:rPr lang="uk-UA" sz="28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Поліщук Віктор Володимирович</a:t>
            </a:r>
          </a:p>
          <a:p>
            <a:pPr algn="ctr">
              <a:defRPr/>
            </a:pPr>
            <a:r>
              <a:rPr lang="uk-UA" sz="28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Професія 6111 “ Плодоовочівник ”</a:t>
            </a:r>
            <a:endParaRPr lang="ru-RU" sz="28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" t="28244" r="-3251" b="13359"/>
          <a:stretch/>
        </p:blipFill>
        <p:spPr>
          <a:xfrm>
            <a:off x="4185807" y="748144"/>
            <a:ext cx="3475757" cy="34950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98146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Содержимое 2"/>
          <p:cNvSpPr>
            <a:spLocks noGrp="1"/>
          </p:cNvSpPr>
          <p:nvPr>
            <p:ph idx="1"/>
          </p:nvPr>
        </p:nvSpPr>
        <p:spPr>
          <a:xfrm>
            <a:off x="2078182" y="1821873"/>
            <a:ext cx="8229600" cy="1143000"/>
          </a:xfrm>
        </p:spPr>
        <p:txBody>
          <a:bodyPr>
            <a:normAutofit/>
          </a:bodyPr>
          <a:lstStyle/>
          <a:p>
            <a:pPr marL="0" algn="ctr" eaLnBrk="1" hangingPunct="1">
              <a:spcBef>
                <a:spcPts val="0"/>
              </a:spcBef>
            </a:pPr>
            <a:r>
              <a:rPr lang="uk-UA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Відкритий урок на тему: “Посів зеленних культур в закритому </a:t>
            </a:r>
            <a:r>
              <a:rPr lang="uk-UA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грунті</a:t>
            </a:r>
            <a:r>
              <a:rPr lang="uk-UA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ru-RU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83371" y="341746"/>
            <a:ext cx="8596668" cy="13208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32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Відкриті уроки на рівні навчального закладу</a:t>
            </a:r>
            <a:endParaRPr lang="ru-RU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71" y="2576945"/>
            <a:ext cx="4961465" cy="27908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235" y="2842490"/>
            <a:ext cx="4738255" cy="35536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49274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Группа 3"/>
          <p:cNvGrpSpPr>
            <a:grpSpLocks/>
          </p:cNvGrpSpPr>
          <p:nvPr/>
        </p:nvGrpSpPr>
        <p:grpSpPr bwMode="auto">
          <a:xfrm>
            <a:off x="339437" y="263236"/>
            <a:ext cx="8221663" cy="1143000"/>
            <a:chOff x="4015" y="0"/>
            <a:chExt cx="8221569" cy="1143000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4015" y="0"/>
              <a:ext cx="8221569" cy="114300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sp>
        <p:sp>
          <p:nvSpPr>
            <p:cNvPr id="6" name="Скругленный прямоугольник 4"/>
            <p:cNvSpPr/>
            <p:nvPr/>
          </p:nvSpPr>
          <p:spPr>
            <a:xfrm>
              <a:off x="59577" y="55563"/>
              <a:ext cx="8110444" cy="1031875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137160" tIns="68580" rIns="137160" bIns="68580" spcCol="1270" anchor="ctr"/>
            <a:lstStyle/>
            <a:p>
              <a:pPr algn="ctr" defTabSz="1600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uk-UA" sz="3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Комплексно </a:t>
              </a:r>
              <a:r>
                <a:rPr lang="uk-UA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- методичне </a:t>
              </a:r>
              <a:r>
                <a:rPr lang="uk-UA" sz="3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забезпечення</a:t>
              </a:r>
              <a:endParaRPr lang="ru-RU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2265217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txBody>
          <a:bodyPr rtlCol="0">
            <a:norm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uk-UA" b="1" dirty="0" smtClean="0">
                <a:ln w="1905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Використання на уроках виробничого навчання розроблених  інструкційно-технологічної документації, методичних розробок, карток-завдань, кросвордів, тестових завдань різного рівня складності,  забезпечує широке залучення учнів до активної пізнавальної діяльності, диференціацію процесу навчання, а також об'єктивне визначення рівня навчальних досягнень кожного.</a:t>
            </a:r>
            <a:endPara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2" name="Picture 2" descr="D:\Флешка нова\Портфоліо Поліщук\DSC03615.JPG"/>
          <p:cNvPicPr>
            <a:picLocks noChangeAspect="1" noChangeArrowheads="1"/>
          </p:cNvPicPr>
          <p:nvPr/>
        </p:nvPicPr>
        <p:blipFill>
          <a:blip r:embed="rId2" cstate="print"/>
          <a:srcRect b="27522"/>
          <a:stretch>
            <a:fillRect/>
          </a:stretch>
        </p:blipFill>
        <p:spPr bwMode="auto">
          <a:xfrm>
            <a:off x="1877291" y="4696690"/>
            <a:ext cx="3083710" cy="167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3" name="Picture 3" descr="D:\Флешка нова\Портфоліо Поліщук\DSC03617.JPG"/>
          <p:cNvPicPr>
            <a:picLocks noChangeAspect="1" noChangeArrowheads="1"/>
          </p:cNvPicPr>
          <p:nvPr/>
        </p:nvPicPr>
        <p:blipFill>
          <a:blip r:embed="rId3" cstate="print"/>
          <a:srcRect b="29560"/>
          <a:stretch>
            <a:fillRect/>
          </a:stretch>
        </p:blipFill>
        <p:spPr bwMode="auto">
          <a:xfrm>
            <a:off x="5327073" y="3865418"/>
            <a:ext cx="5243120" cy="2770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07951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124" y="260394"/>
            <a:ext cx="9208756" cy="11430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defRPr/>
            </a:pPr>
            <a:r>
              <a:rPr lang="uk-UA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Комплексно - методичне забезпечення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2" name="Picture 2" descr="C:\Users\Nick\Music\Desktop\bcbbe7535ccf1d154df2d1a2cf42f20e.jpg"/>
          <p:cNvPicPr>
            <a:picLocks noChangeAspect="1" noChangeArrowheads="1"/>
          </p:cNvPicPr>
          <p:nvPr/>
        </p:nvPicPr>
        <p:blipFill>
          <a:blip r:embed="rId2" cstate="print"/>
          <a:srcRect t="14720" r="-399" b="16401"/>
          <a:stretch>
            <a:fillRect/>
          </a:stretch>
        </p:blipFill>
        <p:spPr bwMode="auto">
          <a:xfrm>
            <a:off x="1524000" y="4221088"/>
            <a:ext cx="3851920" cy="2408306"/>
          </a:xfrm>
          <a:prstGeom prst="roundRect">
            <a:avLst/>
          </a:prstGeom>
          <a:noFill/>
        </p:spPr>
      </p:pic>
      <p:pic>
        <p:nvPicPr>
          <p:cNvPr id="40964" name="Picture 4" descr="C:\Users\Nick\Music\Desktop\20190205_134312.jpg"/>
          <p:cNvPicPr>
            <a:picLocks noChangeAspect="1" noChangeArrowheads="1"/>
          </p:cNvPicPr>
          <p:nvPr/>
        </p:nvPicPr>
        <p:blipFill>
          <a:blip r:embed="rId3" cstate="print"/>
          <a:srcRect l="10801" t="20600" r="7067" b="23750"/>
          <a:stretch>
            <a:fillRect/>
          </a:stretch>
        </p:blipFill>
        <p:spPr bwMode="auto">
          <a:xfrm>
            <a:off x="2135560" y="1412776"/>
            <a:ext cx="2129354" cy="2564904"/>
          </a:xfrm>
          <a:prstGeom prst="roundRect">
            <a:avLst/>
          </a:prstGeom>
          <a:noFill/>
        </p:spPr>
      </p:pic>
      <p:pic>
        <p:nvPicPr>
          <p:cNvPr id="40965" name="Picture 5" descr="C:\Users\Nick\Music\Desktop\20190205_134244.jpg"/>
          <p:cNvPicPr>
            <a:picLocks noChangeAspect="1" noChangeArrowheads="1"/>
          </p:cNvPicPr>
          <p:nvPr/>
        </p:nvPicPr>
        <p:blipFill>
          <a:blip r:embed="rId4" cstate="print"/>
          <a:srcRect l="-399" t="24800" r="-399" b="10101"/>
          <a:stretch>
            <a:fillRect/>
          </a:stretch>
        </p:blipFill>
        <p:spPr bwMode="auto">
          <a:xfrm>
            <a:off x="5591944" y="4212374"/>
            <a:ext cx="2304256" cy="2645627"/>
          </a:xfrm>
          <a:prstGeom prst="roundRect">
            <a:avLst/>
          </a:prstGeom>
          <a:noFill/>
        </p:spPr>
      </p:pic>
      <p:pic>
        <p:nvPicPr>
          <p:cNvPr id="40966" name="Picture 6" descr="C:\Windows\Temp\{BA16CE0E-728C-4FC9-98E5-D0B35B384597}\22814069\20190205-0003.jpeg"/>
          <p:cNvPicPr>
            <a:picLocks noChangeAspect="1" noChangeArrowheads="1"/>
          </p:cNvPicPr>
          <p:nvPr/>
        </p:nvPicPr>
        <p:blipFill>
          <a:blip r:embed="rId5" cstate="print"/>
          <a:srcRect t="397" r="6934" b="8472"/>
          <a:stretch>
            <a:fillRect/>
          </a:stretch>
        </p:blipFill>
        <p:spPr bwMode="auto">
          <a:xfrm>
            <a:off x="5447929" y="1700808"/>
            <a:ext cx="2040661" cy="2376264"/>
          </a:xfrm>
          <a:prstGeom prst="roundRect">
            <a:avLst/>
          </a:prstGeom>
          <a:noFill/>
        </p:spPr>
      </p:pic>
      <p:pic>
        <p:nvPicPr>
          <p:cNvPr id="40967" name="Picture 7" descr="C:\Windows\Temp\{BA16CE0E-728C-4FC9-98E5-D0B35B384597}\23099598\20190205-0002.jpeg"/>
          <p:cNvPicPr>
            <a:picLocks noChangeAspect="1" noChangeArrowheads="1"/>
          </p:cNvPicPr>
          <p:nvPr/>
        </p:nvPicPr>
        <p:blipFill>
          <a:blip r:embed="rId6" cstate="print"/>
          <a:srcRect l="5396" t="1551" r="10010" b="15394"/>
          <a:stretch>
            <a:fillRect/>
          </a:stretch>
        </p:blipFill>
        <p:spPr bwMode="auto">
          <a:xfrm>
            <a:off x="8511760" y="3645024"/>
            <a:ext cx="2156240" cy="2822714"/>
          </a:xfrm>
          <a:prstGeom prst="roundRect">
            <a:avLst/>
          </a:prstGeom>
          <a:noFill/>
        </p:spPr>
      </p:pic>
      <p:pic>
        <p:nvPicPr>
          <p:cNvPr id="11" name="Picture 2" descr="C:\Users\Nick\Pictures\df1497964781783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671605" y="1559705"/>
            <a:ext cx="2009800" cy="15073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98435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Заголовок 1"/>
          <p:cNvSpPr>
            <a:spLocks noGrp="1"/>
          </p:cNvSpPr>
          <p:nvPr>
            <p:ph type="title"/>
          </p:nvPr>
        </p:nvSpPr>
        <p:spPr>
          <a:xfrm>
            <a:off x="504948" y="360218"/>
            <a:ext cx="8596668" cy="983673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uk-U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Відвідування  відкритих уроків</a:t>
            </a:r>
            <a:endParaRPr lang="ru-RU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6083" name="Picture 4" descr="F:\Фото Дереча\20151020_1015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948" y="1446134"/>
            <a:ext cx="2522687" cy="3007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016" y="3984910"/>
            <a:ext cx="3449783" cy="25873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381" y="1287491"/>
            <a:ext cx="4849091" cy="36368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11" y="4349838"/>
            <a:ext cx="3948544" cy="222105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832690" y="6511635"/>
            <a:ext cx="2515343" cy="3325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 smtClean="0">
                <a:solidFill>
                  <a:schemeClr val="tx1"/>
                </a:solidFill>
              </a:rPr>
              <a:t>Тема уроку «Квашення капусти»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04948" y="4006824"/>
            <a:ext cx="2515343" cy="3325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 smtClean="0">
                <a:solidFill>
                  <a:schemeClr val="tx1"/>
                </a:solidFill>
              </a:rPr>
              <a:t>Тема уроку «Підготовка плодового саду до зими»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92392" y="6511635"/>
            <a:ext cx="3948544" cy="3325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 smtClean="0">
                <a:solidFill>
                  <a:schemeClr val="tx1"/>
                </a:solidFill>
              </a:rPr>
              <a:t>Тема уроку «Посів овочевих культур в закритому </a:t>
            </a:r>
            <a:r>
              <a:rPr lang="uk-UA" sz="1200" dirty="0" err="1" smtClean="0">
                <a:solidFill>
                  <a:schemeClr val="tx1"/>
                </a:solidFill>
              </a:rPr>
              <a:t>грунті</a:t>
            </a:r>
            <a:r>
              <a:rPr lang="uk-UA" sz="1200" dirty="0" smtClean="0">
                <a:solidFill>
                  <a:schemeClr val="tx1"/>
                </a:solidFill>
              </a:rPr>
              <a:t>»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321174" y="4727748"/>
            <a:ext cx="4350327" cy="3325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 smtClean="0">
                <a:solidFill>
                  <a:schemeClr val="tx1"/>
                </a:solidFill>
              </a:rPr>
              <a:t>Тема уроку «Вирощування зеленних культур в теплиці»</a:t>
            </a:r>
            <a:endParaRPr lang="ru-RU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1518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531026" y="360218"/>
            <a:ext cx="8596668" cy="794327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b"/>
          <a:lstStyle/>
          <a:p>
            <a:pPr algn="ctr" eaLnBrk="1" hangingPunct="1"/>
            <a:r>
              <a:rPr lang="uk-UA" sz="3300" b="1" dirty="0">
                <a:solidFill>
                  <a:schemeClr val="tx1"/>
                </a:solidFill>
                <a:cs typeface="Arial" charset="0"/>
              </a:rPr>
              <a:t>Виступи на </a:t>
            </a:r>
            <a:r>
              <a:rPr lang="uk-UA" sz="3300" b="1">
                <a:solidFill>
                  <a:schemeClr val="tx1"/>
                </a:solidFill>
                <a:cs typeface="Arial" charset="0"/>
              </a:rPr>
              <a:t>засіданнях </a:t>
            </a:r>
            <a:r>
              <a:rPr lang="uk-UA" sz="3300" b="1" smtClean="0">
                <a:solidFill>
                  <a:schemeClr val="tx1"/>
                </a:solidFill>
                <a:cs typeface="Arial" charset="0"/>
              </a:rPr>
              <a:t>метод</a:t>
            </a:r>
            <a:endParaRPr lang="ru-RU" sz="3300" b="1" dirty="0">
              <a:solidFill>
                <a:schemeClr val="tx1"/>
              </a:solidFill>
              <a:cs typeface="Arial" charset="0"/>
            </a:endParaRPr>
          </a:p>
        </p:txBody>
      </p:sp>
      <p:pic>
        <p:nvPicPr>
          <p:cNvPr id="12290" name="Picture 2" descr="D:\Флешка нова\Портфоліо Поліщук\DSC0988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745655" y="1738746"/>
            <a:ext cx="6035675" cy="4525963"/>
          </a:xfrm>
          <a:ln w="127000" cap="sq">
            <a:solidFill>
              <a:srgbClr val="000000"/>
            </a:solidFill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55027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2591" y="193964"/>
            <a:ext cx="8596668" cy="13208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uk-UA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</a:t>
            </a:r>
            <a:r>
              <a:rPr lang="uk-UA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часть у всеукраїнському </a:t>
            </a:r>
            <a:r>
              <a:rPr lang="uk-UA" sz="2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вебінарі</a:t>
            </a:r>
            <a:r>
              <a:rPr lang="uk-UA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 БІНПО «Світове кафе»</a:t>
            </a:r>
            <a:endParaRPr lang="ru-RU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99" y="1951224"/>
            <a:ext cx="4933228" cy="3699920"/>
          </a:xfr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902488" y="1541698"/>
            <a:ext cx="6977339" cy="1981920"/>
          </a:xfrm>
        </p:spPr>
        <p:txBody>
          <a:bodyPr>
            <a:noAutofit/>
          </a:bodyPr>
          <a:lstStyle/>
          <a:p>
            <a:r>
              <a:rPr lang="uk-UA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28 жовтня 2021 року під час курсів підвищення кваліфікації педагогічних працівників (майстрів в/н) при Білоцерківському інституті неперервної професійної освіти  на базі </a:t>
            </a:r>
            <a:r>
              <a:rPr lang="uk-UA"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Любарського</a:t>
            </a:r>
            <a:r>
              <a:rPr lang="uk-UA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професійного ліцею було організовано світове кафе, де слухачі  в затишній атмосфері ділились професійним досвідом зі своїми колегами. </a:t>
            </a:r>
            <a:br>
              <a:rPr lang="uk-UA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3574" y="3801184"/>
            <a:ext cx="4865786" cy="28351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3616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Прямоугольник 3"/>
          <p:cNvSpPr>
            <a:spLocks noChangeArrowheads="1"/>
          </p:cNvSpPr>
          <p:nvPr/>
        </p:nvSpPr>
        <p:spPr bwMode="auto">
          <a:xfrm>
            <a:off x="1212274" y="1009118"/>
            <a:ext cx="8640763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000" b="1" dirty="0">
                <a:latin typeface="Calibri" pitchFamily="34" charset="0"/>
              </a:rPr>
              <a:t>В час вільний від уроків виробничого навчання відвідую </a:t>
            </a:r>
            <a:r>
              <a:rPr lang="uk-UA" sz="2000" b="1" dirty="0" err="1">
                <a:latin typeface="Calibri" pitchFamily="34" charset="0"/>
              </a:rPr>
              <a:t>уроки</a:t>
            </a:r>
            <a:r>
              <a:rPr lang="uk-UA" sz="2000" b="1" dirty="0">
                <a:latin typeface="Calibri" pitchFamily="34" charset="0"/>
              </a:rPr>
              <a:t> теоретичних занять, оформляю документацію, проводжу виховні  бесіди,  веду індивідуальну роботу з учнями, контролюю організацію харчування учнів, проводжу з ними бесіди про правила поведінки, ранкову  лінійки, групові збори і </a:t>
            </a:r>
            <a:r>
              <a:rPr lang="uk-UA" sz="2000" b="1" dirty="0" err="1">
                <a:latin typeface="Calibri" pitchFamily="34" charset="0"/>
              </a:rPr>
              <a:t>т.д</a:t>
            </a:r>
            <a:r>
              <a:rPr lang="uk-UA" sz="2000" b="1" dirty="0">
                <a:latin typeface="Calibri" pitchFamily="34" charset="0"/>
              </a:rPr>
              <a:t>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17442" y="266966"/>
            <a:ext cx="8715436" cy="53322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ru-RU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Позаурочна</a:t>
            </a: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діяльність. </a:t>
            </a:r>
          </a:p>
        </p:txBody>
      </p:sp>
      <p:pic>
        <p:nvPicPr>
          <p:cNvPr id="34820" name="Picture 3" descr="D:\Флешка нова\Портфоліо Поліщук\DSC099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67600" y="2895600"/>
            <a:ext cx="28956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 descr="E:\DCIM\101MSDCF\DSC098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7442" y="2641068"/>
            <a:ext cx="2819400" cy="2114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66700583"/>
              </p:ext>
            </p:extLst>
          </p:nvPr>
        </p:nvGraphicFramePr>
        <p:xfrm>
          <a:off x="830604" y="2690883"/>
          <a:ext cx="2593075" cy="409433"/>
        </p:xfrm>
        <a:graphic>
          <a:graphicData uri="http://schemas.openxmlformats.org/drawingml/2006/table">
            <a:tbl>
              <a:tblPr/>
              <a:tblGrid>
                <a:gridCol w="25930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409433"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Проведення бесіди</a:t>
                      </a:r>
                      <a:endParaRPr lang="ru-RU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7467601" y="4648200"/>
          <a:ext cx="2879677" cy="640080"/>
        </p:xfrm>
        <a:graphic>
          <a:graphicData uri="http://schemas.openxmlformats.org/drawingml/2006/table">
            <a:tbl>
              <a:tblPr/>
              <a:tblGrid>
                <a:gridCol w="287967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45659">
                <a:tc>
                  <a:txBody>
                    <a:bodyPr/>
                    <a:lstStyle/>
                    <a:p>
                      <a:r>
                        <a:rPr lang="uk-UA" b="1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Оформлення документації</a:t>
                      </a:r>
                      <a:endParaRPr lang="ru-RU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4824" name="Picture 11" descr="D:\Документи\Мої Фото\Фото ліцей\Фото випуск\DSC0942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75364" y="4107180"/>
            <a:ext cx="3149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510557016"/>
              </p:ext>
            </p:extLst>
          </p:nvPr>
        </p:nvGraphicFramePr>
        <p:xfrm>
          <a:off x="3759442" y="4346171"/>
          <a:ext cx="3124200" cy="365760"/>
        </p:xfrm>
        <a:graphic>
          <a:graphicData uri="http://schemas.openxmlformats.org/drawingml/2006/table">
            <a:tbl>
              <a:tblPr/>
              <a:tblGrid>
                <a:gridCol w="31242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72955"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Організація харчування</a:t>
                      </a:r>
                      <a:endParaRPr lang="ru-RU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32607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900545" y="228600"/>
            <a:ext cx="9037205" cy="914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r>
              <a:rPr lang="uk-UA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Виховна робота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752600" y="1143000"/>
            <a:ext cx="8610600" cy="1752600"/>
          </a:xfrm>
        </p:spPr>
        <p:txBody>
          <a:bodyPr rtlCol="0">
            <a:normAutofit fontScale="92500" lnSpcReduction="10000"/>
          </a:bodyPr>
          <a:lstStyle/>
          <a:p>
            <a:pPr algn="l">
              <a:defRPr/>
            </a:pPr>
            <a:r>
              <a:rPr lang="uk-UA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Велику роль у своїй роботі приділяю вихованню учнів. Намагаюсь </a:t>
            </a:r>
            <a:r>
              <a:rPr lang="ru-RU" sz="2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дати</a:t>
            </a:r>
            <a:r>
              <a:rPr lang="ru-RU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майбутнім</a:t>
            </a:r>
            <a:r>
              <a:rPr lang="ru-RU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робітникам</a:t>
            </a:r>
            <a:r>
              <a:rPr lang="ru-RU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2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лише</a:t>
            </a:r>
            <a:r>
              <a:rPr lang="ru-RU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знання</a:t>
            </a:r>
            <a:r>
              <a:rPr lang="ru-RU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навики</a:t>
            </a:r>
            <a:r>
              <a:rPr lang="ru-RU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вміння</a:t>
            </a:r>
            <a:r>
              <a:rPr lang="ru-RU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sz="2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й</a:t>
            </a:r>
            <a:r>
              <a:rPr lang="ru-RU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сформувати</a:t>
            </a:r>
            <a:r>
              <a:rPr lang="ru-RU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погляди, </a:t>
            </a:r>
            <a:r>
              <a:rPr lang="ru-RU" sz="2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виховати</a:t>
            </a:r>
            <a:r>
              <a:rPr lang="ru-RU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дусі</a:t>
            </a:r>
            <a:r>
              <a:rPr lang="ru-RU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потреб </a:t>
            </a:r>
            <a:r>
              <a:rPr lang="ru-RU" sz="2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теперішнього</a:t>
            </a:r>
            <a:r>
              <a:rPr lang="ru-RU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часу, </a:t>
            </a:r>
            <a:r>
              <a:rPr lang="ru-RU" sz="2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сформувати</a:t>
            </a:r>
            <a:r>
              <a:rPr lang="ru-RU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особистість</a:t>
            </a:r>
            <a:r>
              <a:rPr lang="ru-RU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кожного </a:t>
            </a:r>
            <a:r>
              <a:rPr lang="ru-RU" sz="2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учня</a:t>
            </a:r>
            <a:r>
              <a:rPr lang="ru-RU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uk-UA" sz="2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5845" name="Picture 2" descr="D:\Флешка нова\Портфоліо Поліщук\IMG_20170515_10522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165764" y="2895600"/>
            <a:ext cx="4800600" cy="3599388"/>
          </a:xfrm>
        </p:spPr>
      </p:pic>
    </p:spTree>
    <p:extLst>
      <p:ext uri="{BB962C8B-B14F-4D97-AF65-F5344CB8AC3E}">
        <p14:creationId xmlns="" xmlns:p14="http://schemas.microsoft.com/office/powerpoint/2010/main" val="316447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6837" y="427039"/>
            <a:ext cx="6096000" cy="1360198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ctr">
              <a:defRPr/>
            </a:pPr>
            <a:r>
              <a:rPr lang="uk-UA" sz="66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Висновок</a:t>
            </a:r>
            <a:endParaRPr lang="ru-RU" sz="66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867" name="Содержимое 2"/>
          <p:cNvSpPr>
            <a:spLocks noGrp="1"/>
          </p:cNvSpPr>
          <p:nvPr>
            <p:ph idx="1"/>
          </p:nvPr>
        </p:nvSpPr>
        <p:spPr>
          <a:xfrm>
            <a:off x="1551709" y="2154381"/>
            <a:ext cx="8063346" cy="4287983"/>
          </a:xfr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r>
              <a:rPr lang="uk-UA" sz="2800" b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Використання інноваційних методів навчання дозволяє урізноманітнювати форми і методи роботи, позбавлятися шаблонів, створюють умови для виховання творчих здібностей учня, розширюють функції педагога, дають змогу враховувати специфіку матеріалу та індивідуальні особливості учня.</a:t>
            </a:r>
          </a:p>
          <a:p>
            <a:r>
              <a:rPr lang="uk-UA" sz="2800" b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	Ефективність використання інноваційних методів навчання забезпечується за умови володіння педагогом методикою їх проведення та умілого використання  таких уроків у певній системі в поєднанні з традиційними формами роботи.</a:t>
            </a:r>
            <a:endParaRPr lang="ru-RU" sz="2800" b="1" dirty="0">
              <a:solidFill>
                <a:srgbClr val="0033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100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995054" y="307610"/>
            <a:ext cx="7536873" cy="193899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uk-UA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Основні</a:t>
            </a:r>
            <a:r>
              <a:rPr lang="ru-RU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відомості</a:t>
            </a:r>
            <a:r>
              <a:rPr lang="ru-RU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 </a:t>
            </a:r>
            <a:r>
              <a:rPr lang="uk-UA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майстра</a:t>
            </a:r>
            <a:br>
              <a:rPr lang="uk-UA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виробничого  </a:t>
            </a:r>
            <a:r>
              <a:rPr lang="uk-UA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навчання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33513" y="2246602"/>
            <a:ext cx="8353425" cy="427809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Ø"/>
              <a:defRPr/>
            </a:pPr>
            <a:endParaRPr lang="uk-UA" sz="1600" b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Прізвище, ім’я, по батькові: Поліщук Віктор Володимирович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Дата народження: 14.03 1972 р.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Освіта: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середня спеціальна</a:t>
            </a: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Назва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ВУЗу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Новочорторійський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 аграрний технікум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Спеціальність за дипломом: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агроном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Стаж безпосередньої педагогічної роботи: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31 р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Місце роботи: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Любарський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професійний ліцей.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Посада: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майстер виробничого навчання.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Форма та результати підвищення кваліфікації протягом останніх 5 років за посвідченням: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НАПНУ ДЗВО «УМО» БІНПО м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. Біла Церква,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2021р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Результати попередньої атестації: 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12(14)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тарифний розряд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6149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Содержимое 2"/>
          <p:cNvSpPr>
            <a:spLocks noGrp="1"/>
          </p:cNvSpPr>
          <p:nvPr>
            <p:ph idx="1"/>
          </p:nvPr>
        </p:nvSpPr>
        <p:spPr>
          <a:xfrm>
            <a:off x="3006437" y="4897582"/>
            <a:ext cx="6934200" cy="123998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"</a:t>
            </a:r>
            <a:r>
              <a:rPr lang="ru-RU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Працювати</a:t>
            </a: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відповідально</a:t>
            </a: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жити</a:t>
            </a: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по </a:t>
            </a:r>
            <a:r>
              <a:rPr lang="ru-RU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совісті</a:t>
            </a: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". </a:t>
            </a:r>
          </a:p>
          <a:p>
            <a:pPr eaLnBrk="1" hangingPunct="1"/>
            <a:endParaRPr lang="ru-RU" dirty="0" smtClean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6019800" cy="102076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algn="ctr">
              <a:defRPr/>
            </a:pPr>
            <a:r>
              <a:rPr lang="uk-UA" sz="43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Педагогічне кредо:</a:t>
            </a:r>
            <a:endParaRPr lang="ru-RU" sz="4300" b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191000" y="3810000"/>
            <a:ext cx="5486400" cy="7699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4400" b="1" u="sng" dirty="0">
                <a:solidFill>
                  <a:srgbClr val="FF0000"/>
                </a:solidFill>
                <a:latin typeface="Corbel" pitchFamily="34" charset="0"/>
              </a:rPr>
              <a:t>Життєве кредо:</a:t>
            </a:r>
            <a:endParaRPr lang="ru-RU" sz="4400" b="1" u="sng" dirty="0">
              <a:solidFill>
                <a:srgbClr val="FF0000"/>
              </a:solidFill>
              <a:latin typeface="Corbe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38300" y="1804555"/>
            <a:ext cx="6705600" cy="137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002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uk-UA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“Кожен учень – це особистість і в неї треба вкладати знання, уміння і частинку своєї душі”</a:t>
            </a:r>
            <a:endParaRPr lang="ru-RU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8289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55963" y="1839192"/>
            <a:ext cx="8229600" cy="2209800"/>
          </a:xfrm>
        </p:spPr>
        <p:txBody>
          <a:bodyPr rtlCol="0">
            <a:normAutofit/>
          </a:bodyPr>
          <a:lstStyle/>
          <a:p>
            <a:pPr algn="ctr">
              <a:buNone/>
              <a:defRPr/>
            </a:pPr>
            <a:r>
              <a:rPr lang="uk-UA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«Формування ключових </a:t>
            </a:r>
            <a:r>
              <a:rPr lang="uk-UA" sz="28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компетентностей</a:t>
            </a:r>
            <a:r>
              <a:rPr lang="uk-UA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шляхом використання </a:t>
            </a:r>
            <a:r>
              <a:rPr lang="uk-UA" sz="28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іформаційно-комунікаційної</a:t>
            </a:r>
            <a:r>
              <a:rPr lang="uk-UA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технології.»</a:t>
            </a:r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  <a:defRPr/>
            </a:pPr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title"/>
          </p:nvPr>
        </p:nvSpPr>
        <p:spPr>
          <a:xfrm>
            <a:off x="123153" y="540329"/>
            <a:ext cx="9450338" cy="646331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uk-UA" b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Методична проблема над якою працюю</a:t>
            </a:r>
            <a:endParaRPr lang="ru-RU" b="1" u="sng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697" y="3280062"/>
            <a:ext cx="4563794" cy="342284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4558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Схема 9"/>
          <p:cNvGraphicFramePr/>
          <p:nvPr>
            <p:extLst>
              <p:ext uri="{D42A27DB-BD31-4B8C-83A1-F6EECF244321}">
                <p14:modId xmlns="" xmlns:p14="http://schemas.microsoft.com/office/powerpoint/2010/main" val="1456954079"/>
              </p:ext>
            </p:extLst>
          </p:nvPr>
        </p:nvGraphicFramePr>
        <p:xfrm>
          <a:off x="374073" y="318653"/>
          <a:ext cx="9545782" cy="6188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329764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807019025"/>
              </p:ext>
            </p:extLst>
          </p:nvPr>
        </p:nvGraphicFramePr>
        <p:xfrm>
          <a:off x="1219200" y="1357746"/>
          <a:ext cx="9337964" cy="4946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AutoShape 4"/>
          <p:cNvSpPr/>
          <p:nvPr/>
        </p:nvSpPr>
        <p:spPr>
          <a:xfrm>
            <a:off x="1357745" y="228602"/>
            <a:ext cx="8201891" cy="86590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108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 anchorCtr="1"/>
          <a:lstStyle/>
          <a:p>
            <a:pPr hangingPunct="0">
              <a:defRPr/>
            </a:pPr>
            <a:r>
              <a:rPr lang="ru-RU" sz="2000" b="1" dirty="0" err="1">
                <a:solidFill>
                  <a:srgbClr val="C00000"/>
                </a:solidFill>
              </a:rPr>
              <a:t>Основні</a:t>
            </a:r>
            <a:r>
              <a:rPr lang="ru-RU" sz="2000" b="1" dirty="0">
                <a:solidFill>
                  <a:srgbClr val="C00000"/>
                </a:solidFill>
              </a:rPr>
              <a:t>  </a:t>
            </a:r>
            <a:r>
              <a:rPr lang="ru-RU" sz="2000" b="1" dirty="0" err="1">
                <a:solidFill>
                  <a:srgbClr val="C00000"/>
                </a:solidFill>
              </a:rPr>
              <a:t>педагогічні</a:t>
            </a:r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solidFill>
                  <a:srgbClr val="C00000"/>
                </a:solidFill>
              </a:rPr>
              <a:t>цінності</a:t>
            </a:r>
            <a:endParaRPr 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39491" y="3006436"/>
            <a:ext cx="3093027" cy="207818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411388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292997698"/>
              </p:ext>
            </p:extLst>
          </p:nvPr>
        </p:nvGraphicFramePr>
        <p:xfrm>
          <a:off x="561108" y="346363"/>
          <a:ext cx="9303327" cy="624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352880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11322" y="327049"/>
            <a:ext cx="7092280" cy="623731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40000" lnSpcReduction="20000"/>
          </a:bodyPr>
          <a:lstStyle/>
          <a:p>
            <a:pPr marL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В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умовах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ринкової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економіки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виробництву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потрібні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конкурентоспроможні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фахівці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здатні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адаптуватися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швидких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суспільних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економічних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змін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потребує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значного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підвищення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якості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підготовки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кваліфікованих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робітників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І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виховати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лише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впроваджуючи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педагогічну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практику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інноваційні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методи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навчання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Готуючись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до уроку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виробничого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навчання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я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намагаюсь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внести в них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щось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нове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тільки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активізує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зацікавлює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учнів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розвиває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творчій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потенціал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але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й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стане в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пригоді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майбутній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професійній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діяльності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Використовую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своїх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уроках ІКТ (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різноманітні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мультимедійні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засоби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направлені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формування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учнів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творчих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здібностей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готовності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самостійного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виконання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робіт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Застосовую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засоби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мультимедіа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 метою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повторення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узагальнення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систематизації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знань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тільки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допомагає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створити</a:t>
            </a:r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конкретне</a:t>
            </a:r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наочно-образне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уявлення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про предмет,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явище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подію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вивчаються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але й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доповнити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відоме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новими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даними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Протягом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останніх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років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співпраці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учнями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розпочато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роботу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зі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створення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впровадження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мультимедійних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технологій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освітній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процес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метою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збільшення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частки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самостійної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учнів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 Педагоги та психологи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стверджують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найбільший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обсяг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саме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- 3/4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досліджуваного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матеріалу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засвоюється</a:t>
            </a: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дії</a:t>
            </a: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  <a:buNone/>
            </a:pP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400" dirty="0">
                <a:latin typeface="Times New Roman" pitchFamily="18" charset="0"/>
                <a:cs typeface="Times New Roman" pitchFamily="18" charset="0"/>
              </a:rPr>
            </a:br>
            <a:endParaRPr lang="ru-RU" sz="34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908" t="-2152" b="-1"/>
          <a:stretch/>
        </p:blipFill>
        <p:spPr>
          <a:xfrm>
            <a:off x="180110" y="3172691"/>
            <a:ext cx="3006522" cy="3433234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</p:spTree>
    <p:extLst>
      <p:ext uri="{BB962C8B-B14F-4D97-AF65-F5344CB8AC3E}">
        <p14:creationId xmlns="" xmlns:p14="http://schemas.microsoft.com/office/powerpoint/2010/main" val="428981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TM02900688[[fn=Аспект]]</Template>
  <TotalTime>274</TotalTime>
  <Words>837</Words>
  <Application>Microsoft Office PowerPoint</Application>
  <PresentationFormat>Произвольный</PresentationFormat>
  <Paragraphs>105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Аспект</vt:lpstr>
      <vt:lpstr>Слайд 1</vt:lpstr>
      <vt:lpstr>Слайд 2</vt:lpstr>
      <vt:lpstr>Слайд 3</vt:lpstr>
      <vt:lpstr>Педагогічне кредо:</vt:lpstr>
      <vt:lpstr>Методична проблема над якою працюю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Участь у проведенні тижнів з професії</vt:lpstr>
      <vt:lpstr>Учасник конкурсів професійної майстерності </vt:lpstr>
      <vt:lpstr>Методи, які застосовую на уроках</vt:lpstr>
      <vt:lpstr>Слайд 16</vt:lpstr>
      <vt:lpstr>Слайд 17</vt:lpstr>
      <vt:lpstr>Слайд 18</vt:lpstr>
      <vt:lpstr>Відкриті уроки на рівні навчального закладу</vt:lpstr>
      <vt:lpstr>Слайд 20</vt:lpstr>
      <vt:lpstr>Слайд 21</vt:lpstr>
      <vt:lpstr>Комплексно - методичне забезпечення</vt:lpstr>
      <vt:lpstr>Відвідування  відкритих уроків</vt:lpstr>
      <vt:lpstr>Виступи на засіданнях метод</vt:lpstr>
      <vt:lpstr>Участь у всеукраїнському вебінарі від БІНПО «Світове кафе»</vt:lpstr>
      <vt:lpstr>Слайд 26</vt:lpstr>
      <vt:lpstr>Слайд 27</vt:lpstr>
      <vt:lpstr>Висновок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Asus</dc:creator>
  <cp:lastModifiedBy>RePack by SPecialiST</cp:lastModifiedBy>
  <cp:revision>30</cp:revision>
  <dcterms:created xsi:type="dcterms:W3CDTF">2023-02-02T08:42:42Z</dcterms:created>
  <dcterms:modified xsi:type="dcterms:W3CDTF">2023-03-15T08:27:27Z</dcterms:modified>
</cp:coreProperties>
</file>